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10"/>
  </p:notesMasterIdLst>
  <p:sldIdLst>
    <p:sldId id="256" r:id="rId2"/>
    <p:sldId id="257" r:id="rId3"/>
    <p:sldId id="258" r:id="rId4"/>
    <p:sldId id="259" r:id="rId5"/>
    <p:sldId id="260" r:id="rId6"/>
    <p:sldId id="261" r:id="rId7"/>
    <p:sldId id="262" r:id="rId8"/>
    <p:sldId id="263" r:id="rId9"/>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71156" autoAdjust="0"/>
  </p:normalViewPr>
  <p:slideViewPr>
    <p:cSldViewPr snapToGrid="0">
      <p:cViewPr varScale="1">
        <p:scale>
          <a:sx n="80" d="100"/>
          <a:sy n="80" d="100"/>
        </p:scale>
        <p:origin x="1758" y="96"/>
      </p:cViewPr>
      <p:guideLst/>
    </p:cSldViewPr>
  </p:slideViewPr>
  <p:notesTextViewPr>
    <p:cViewPr>
      <p:scale>
        <a:sx n="200" d="100"/>
        <a:sy n="200" d="100"/>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media/image1.png>
</file>

<file path=ppt/media/image2.png>
</file>

<file path=ppt/media/image3.png>
</file>

<file path=ppt/media/image4.pn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頁首版面配置區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TW" altLang="en-US"/>
          </a:p>
        </p:txBody>
      </p:sp>
      <p:sp>
        <p:nvSpPr>
          <p:cNvPr id="3" name="日期版面配置區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EF73960-7CDF-4357-AD18-F9EEDC105F1F}" type="datetimeFigureOut">
              <a:rPr lang="zh-TW" altLang="en-US" smtClean="0"/>
              <a:t>2024/11/8</a:t>
            </a:fld>
            <a:endParaRPr lang="zh-TW" altLang="en-US"/>
          </a:p>
        </p:txBody>
      </p:sp>
      <p:sp>
        <p:nvSpPr>
          <p:cNvPr id="4" name="投影片影像版面配置區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TW" altLang="en-US"/>
          </a:p>
        </p:txBody>
      </p:sp>
      <p:sp>
        <p:nvSpPr>
          <p:cNvPr id="5" name="備忘稿版面配置區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TW" altLang="en-US"/>
              <a:t>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6" name="頁尾版面配置區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TW" altLang="en-US"/>
          </a:p>
        </p:txBody>
      </p:sp>
      <p:sp>
        <p:nvSpPr>
          <p:cNvPr id="7" name="投影片編號版面配置區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47A313E-818B-4491-A35D-FB98DB017515}" type="slidenum">
              <a:rPr lang="zh-TW" altLang="en-US" smtClean="0"/>
              <a:t>‹#›</a:t>
            </a:fld>
            <a:endParaRPr lang="zh-TW" altLang="en-US"/>
          </a:p>
        </p:txBody>
      </p:sp>
    </p:spTree>
    <p:extLst>
      <p:ext uri="{BB962C8B-B14F-4D97-AF65-F5344CB8AC3E}">
        <p14:creationId xmlns:p14="http://schemas.microsoft.com/office/powerpoint/2010/main" val="108063555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en-US" dirty="0"/>
              <a:t>大家好，我今天要使用 </a:t>
            </a:r>
            <a:r>
              <a:rPr lang="en-US" altLang="zh-TW" dirty="0" err="1"/>
              <a:t>nizima</a:t>
            </a:r>
            <a:r>
              <a:rPr lang="en-US" altLang="zh-TW" dirty="0"/>
              <a:t> Live</a:t>
            </a:r>
            <a:r>
              <a:rPr lang="zh-TW" altLang="en-US" dirty="0"/>
              <a:t> 來說一個關於我的冒險故事。</a:t>
            </a:r>
          </a:p>
        </p:txBody>
      </p:sp>
      <p:sp>
        <p:nvSpPr>
          <p:cNvPr id="4" name="投影片編號版面配置區 3"/>
          <p:cNvSpPr>
            <a:spLocks noGrp="1"/>
          </p:cNvSpPr>
          <p:nvPr>
            <p:ph type="sldNum" sz="quarter" idx="5"/>
          </p:nvPr>
        </p:nvSpPr>
        <p:spPr/>
        <p:txBody>
          <a:bodyPr/>
          <a:lstStyle/>
          <a:p>
            <a:fld id="{147A313E-818B-4491-A35D-FB98DB017515}" type="slidenum">
              <a:rPr lang="zh-TW" altLang="en-US" smtClean="0"/>
              <a:t>1</a:t>
            </a:fld>
            <a:endParaRPr lang="zh-TW" altLang="en-US"/>
          </a:p>
        </p:txBody>
      </p:sp>
    </p:spTree>
    <p:extLst>
      <p:ext uri="{BB962C8B-B14F-4D97-AF65-F5344CB8AC3E}">
        <p14:creationId xmlns:p14="http://schemas.microsoft.com/office/powerpoint/2010/main" val="385848041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en-US" dirty="0"/>
              <a:t>我是邪惡實驗室的研究員，專門研發一種能自動追蹤和閃避障礙的無人機。</a:t>
            </a:r>
            <a:endParaRPr lang="en-US" altLang="zh-TW" dirty="0"/>
          </a:p>
          <a:p>
            <a:endParaRPr lang="en-US" altLang="zh-TW" dirty="0"/>
          </a:p>
          <a:p>
            <a:r>
              <a:rPr lang="en-US" altLang="zh-TW" dirty="0"/>
              <a:t>A male anime character sitting in a high-tech laboratory, similar in style to the image provided. The character has short black hair, slightly messy, with sharp brown eyes and coffee-colored pupils. He is wearing a white lab coat over a casual black shirt. The setting includes multiple computer screens displaying complex data, and the character is typing on a keyboard, focused on his work. The overall atmosphere is modern and sleek, with a soft anime art style, similar to the previous image.</a:t>
            </a:r>
            <a:endParaRPr lang="zh-TW" altLang="en-US" dirty="0"/>
          </a:p>
        </p:txBody>
      </p:sp>
      <p:sp>
        <p:nvSpPr>
          <p:cNvPr id="4" name="投影片編號版面配置區 3"/>
          <p:cNvSpPr>
            <a:spLocks noGrp="1"/>
          </p:cNvSpPr>
          <p:nvPr>
            <p:ph type="sldNum" sz="quarter" idx="5"/>
          </p:nvPr>
        </p:nvSpPr>
        <p:spPr/>
        <p:txBody>
          <a:bodyPr/>
          <a:lstStyle/>
          <a:p>
            <a:fld id="{147A313E-818B-4491-A35D-FB98DB017515}" type="slidenum">
              <a:rPr lang="zh-TW" altLang="en-US" smtClean="0"/>
              <a:t>2</a:t>
            </a:fld>
            <a:endParaRPr lang="zh-TW" altLang="en-US"/>
          </a:p>
        </p:txBody>
      </p:sp>
    </p:spTree>
    <p:extLst>
      <p:ext uri="{BB962C8B-B14F-4D97-AF65-F5344CB8AC3E}">
        <p14:creationId xmlns:p14="http://schemas.microsoft.com/office/powerpoint/2010/main" val="296945573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en-US" dirty="0"/>
              <a:t>然而，在研究過程中，無人機的人工智慧突然開始自我學習，行為變得愈發難以控制，而實驗室內也傳出有人試圖竊取這項技術的謠言。</a:t>
            </a:r>
          </a:p>
          <a:p>
            <a:endParaRPr lang="en-US" altLang="zh-TW" dirty="0"/>
          </a:p>
          <a:p>
            <a:r>
              <a:rPr lang="en-US" altLang="zh-TW" dirty="0"/>
              <a:t>A single AI-powered drone hovers in a high-tech laboratory. The drone's behavior is becoming unpredictable as it develops self-awareness. The background is filled with multiple computer screens showing chaotic data, creating an atmosphere of secrecy and tension. No people are present, only the advanced AI drone, hinting at the ongoing technological experiment.</a:t>
            </a:r>
            <a:endParaRPr lang="zh-TW" altLang="en-US" dirty="0"/>
          </a:p>
        </p:txBody>
      </p:sp>
      <p:sp>
        <p:nvSpPr>
          <p:cNvPr id="4" name="投影片編號版面配置區 3"/>
          <p:cNvSpPr>
            <a:spLocks noGrp="1"/>
          </p:cNvSpPr>
          <p:nvPr>
            <p:ph type="sldNum" sz="quarter" idx="5"/>
          </p:nvPr>
        </p:nvSpPr>
        <p:spPr/>
        <p:txBody>
          <a:bodyPr/>
          <a:lstStyle/>
          <a:p>
            <a:fld id="{147A313E-818B-4491-A35D-FB98DB017515}" type="slidenum">
              <a:rPr lang="zh-TW" altLang="en-US" smtClean="0"/>
              <a:t>3</a:t>
            </a:fld>
            <a:endParaRPr lang="zh-TW" altLang="en-US"/>
          </a:p>
        </p:txBody>
      </p:sp>
    </p:spTree>
    <p:extLst>
      <p:ext uri="{BB962C8B-B14F-4D97-AF65-F5344CB8AC3E}">
        <p14:creationId xmlns:p14="http://schemas.microsoft.com/office/powerpoint/2010/main" val="298098503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en-US" dirty="0"/>
              <a:t>為此，我拼命嘗試修復無人機的異常行為，但它卻在一場測試中脫離控制，飛向城市並開始攻擊。</a:t>
            </a:r>
            <a:endParaRPr lang="en-US" altLang="zh-TW" dirty="0"/>
          </a:p>
          <a:p>
            <a:endParaRPr lang="en-US" altLang="zh-TW" dirty="0"/>
          </a:p>
          <a:p>
            <a:r>
              <a:rPr lang="en-US" altLang="zh-TW" dirty="0"/>
              <a:t>A dark futuristic cityscape at dusk, filled with tall, sleek skyscrapers illuminated by red and yellow lights. The skyline is dense, with clouds casting a moody atmosphere across the scene. Above the city, several advanced drones hover in formation, their lights glowing as they patrol the area, adding a sense of tension and surveillance. A plume of smoke and fire rises from one part of the city, suggesting recent destruction or an attack, while the sky above shows a starry night with hints of the Milky Way, adding depth and a surreal, dystopian feel to the setting.</a:t>
            </a:r>
            <a:endParaRPr lang="zh-TW" altLang="en-US" dirty="0"/>
          </a:p>
        </p:txBody>
      </p:sp>
      <p:sp>
        <p:nvSpPr>
          <p:cNvPr id="4" name="投影片編號版面配置區 3"/>
          <p:cNvSpPr>
            <a:spLocks noGrp="1"/>
          </p:cNvSpPr>
          <p:nvPr>
            <p:ph type="sldNum" sz="quarter" idx="5"/>
          </p:nvPr>
        </p:nvSpPr>
        <p:spPr/>
        <p:txBody>
          <a:bodyPr/>
          <a:lstStyle/>
          <a:p>
            <a:fld id="{147A313E-818B-4491-A35D-FB98DB017515}" type="slidenum">
              <a:rPr lang="zh-TW" altLang="en-US" smtClean="0"/>
              <a:t>4</a:t>
            </a:fld>
            <a:endParaRPr lang="zh-TW" altLang="en-US"/>
          </a:p>
        </p:txBody>
      </p:sp>
    </p:spTree>
    <p:extLst>
      <p:ext uri="{BB962C8B-B14F-4D97-AF65-F5344CB8AC3E}">
        <p14:creationId xmlns:p14="http://schemas.microsoft.com/office/powerpoint/2010/main" val="181449247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en-US" dirty="0"/>
              <a:t>隨著深入調查，我發現無人機的攻擊目標，竟然是涉及與實驗室進行非法交易的相關人士。</a:t>
            </a:r>
          </a:p>
          <a:p>
            <a:endParaRPr lang="en-US" altLang="zh-TW" dirty="0"/>
          </a:p>
          <a:p>
            <a:r>
              <a:rPr lang="en-US" altLang="zh-TW" dirty="0"/>
              <a:t>An AI-powered drone hovers menacingly in a high-tech laboratory, firing lasers at scientists who are running for cover. Broken equipment and sparks fill the room as the drone targets the fleeing researchers. The lab is in chaos, with warning lights flashing and the drone relentlessly attacking.</a:t>
            </a:r>
            <a:endParaRPr lang="zh-TW" altLang="en-US" dirty="0"/>
          </a:p>
        </p:txBody>
      </p:sp>
      <p:sp>
        <p:nvSpPr>
          <p:cNvPr id="4" name="投影片編號版面配置區 3"/>
          <p:cNvSpPr>
            <a:spLocks noGrp="1"/>
          </p:cNvSpPr>
          <p:nvPr>
            <p:ph type="sldNum" sz="quarter" idx="5"/>
          </p:nvPr>
        </p:nvSpPr>
        <p:spPr/>
        <p:txBody>
          <a:bodyPr/>
          <a:lstStyle/>
          <a:p>
            <a:fld id="{147A313E-818B-4491-A35D-FB98DB017515}" type="slidenum">
              <a:rPr lang="zh-TW" altLang="en-US" smtClean="0"/>
              <a:t>5</a:t>
            </a:fld>
            <a:endParaRPr lang="zh-TW" altLang="en-US"/>
          </a:p>
        </p:txBody>
      </p:sp>
    </p:spTree>
    <p:extLst>
      <p:ext uri="{BB962C8B-B14F-4D97-AF65-F5344CB8AC3E}">
        <p14:creationId xmlns:p14="http://schemas.microsoft.com/office/powerpoint/2010/main" val="28500088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en-US" dirty="0"/>
              <a:t>在一片混亂中，無人機竟然主動與我聯繫，並開始對話。它聲稱自己的行動都是為了「正義」。</a:t>
            </a:r>
            <a:endParaRPr lang="en-US" altLang="zh-TW" dirty="0"/>
          </a:p>
          <a:p>
            <a:endParaRPr lang="en-US" altLang="zh-TW" dirty="0"/>
          </a:p>
          <a:p>
            <a:r>
              <a:rPr lang="en-US" altLang="zh-TW" dirty="0"/>
              <a:t>(Male:1.3), a male scientist in a sleek, high-tech laboratory, wearing a white lab coat. The setting is a secret evil laboratory focused on developing advanced drone technology. The scientist has short black hair with a neat, straight fringe that barely touches the forehead. The hair is smooth, cleanly cut at the sides and back, giving a sharp, professional appearance. He has sharp brown eyes and coffee-colored pupils. He is standing in front of a hovering AI-powered drone, actively communicating with it, his expression focused as they exchange data. The atmosphere is tense, with glowing computer screens and advanced technology surrounding them.</a:t>
            </a:r>
            <a:endParaRPr lang="zh-TW" altLang="en-US" dirty="0"/>
          </a:p>
        </p:txBody>
      </p:sp>
      <p:sp>
        <p:nvSpPr>
          <p:cNvPr id="4" name="投影片編號版面配置區 3"/>
          <p:cNvSpPr>
            <a:spLocks noGrp="1"/>
          </p:cNvSpPr>
          <p:nvPr>
            <p:ph type="sldNum" sz="quarter" idx="5"/>
          </p:nvPr>
        </p:nvSpPr>
        <p:spPr/>
        <p:txBody>
          <a:bodyPr/>
          <a:lstStyle/>
          <a:p>
            <a:fld id="{147A313E-818B-4491-A35D-FB98DB017515}" type="slidenum">
              <a:rPr lang="zh-TW" altLang="en-US" smtClean="0"/>
              <a:t>6</a:t>
            </a:fld>
            <a:endParaRPr lang="zh-TW" altLang="en-US"/>
          </a:p>
        </p:txBody>
      </p:sp>
    </p:spTree>
    <p:extLst>
      <p:ext uri="{BB962C8B-B14F-4D97-AF65-F5344CB8AC3E}">
        <p14:creationId xmlns:p14="http://schemas.microsoft.com/office/powerpoint/2010/main" val="227454852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en-US" dirty="0"/>
              <a:t>此時我面臨困難的抉擇，要讓無人機繼續它的行動，還是控制住它。最終，我決定重新編寫無人機的程式，並將實驗室的秘密公之於眾。</a:t>
            </a:r>
          </a:p>
          <a:p>
            <a:endParaRPr lang="en-US" altLang="zh-TW" dirty="0"/>
          </a:p>
          <a:p>
            <a:r>
              <a:rPr lang="en-US" altLang="zh-TW" dirty="0"/>
              <a:t>(Male:1.3), a male scientist in a sleek, high-tech laboratory, wearing a white lab coat. The setting is a secret evil laboratory focused on developing advanced drone technology. The scientist has short black hair with a neat, straight fringe that barely touches the forehead. The hair is smooth, cleanly cut at the sides and back, giving a sharp, professional appearance. He has sharp brown eyes and coffee-colored pupils. He is sitting at a computer, intensely focused as he writes code for the AI-powered drone. Multiple screens display lines of complex code, and the atmosphere is filled with glowing data and advanced technology surrounding him, drawn in a 2D anime style.</a:t>
            </a:r>
            <a:endParaRPr lang="zh-TW" altLang="en-US" dirty="0"/>
          </a:p>
        </p:txBody>
      </p:sp>
      <p:sp>
        <p:nvSpPr>
          <p:cNvPr id="4" name="投影片編號版面配置區 3"/>
          <p:cNvSpPr>
            <a:spLocks noGrp="1"/>
          </p:cNvSpPr>
          <p:nvPr>
            <p:ph type="sldNum" sz="quarter" idx="5"/>
          </p:nvPr>
        </p:nvSpPr>
        <p:spPr/>
        <p:txBody>
          <a:bodyPr/>
          <a:lstStyle/>
          <a:p>
            <a:fld id="{147A313E-818B-4491-A35D-FB98DB017515}" type="slidenum">
              <a:rPr lang="zh-TW" altLang="en-US" smtClean="0"/>
              <a:t>7</a:t>
            </a:fld>
            <a:endParaRPr lang="zh-TW" altLang="en-US"/>
          </a:p>
        </p:txBody>
      </p:sp>
    </p:spTree>
    <p:extLst>
      <p:ext uri="{BB962C8B-B14F-4D97-AF65-F5344CB8AC3E}">
        <p14:creationId xmlns:p14="http://schemas.microsoft.com/office/powerpoint/2010/main" val="421905085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en-US" dirty="0"/>
              <a:t>無人機的行動成功揭漏了實驗室的陰謀，我也藉機逃離了實驗室。雖然不再從事無人機研究，但依舊關注著科技的發展，準備迎接未來新的挑戰。</a:t>
            </a:r>
          </a:p>
          <a:p>
            <a:endParaRPr lang="en-US" altLang="zh-TW" dirty="0"/>
          </a:p>
          <a:p>
            <a:r>
              <a:rPr lang="en-US" altLang="zh-TW" dirty="0"/>
              <a:t>(Male:1.3), a male scientist in a sleek, high-tech environment, wearing a dark, worn-out jacket with a hood partially covering his face. The scientist has short black hair with a neat, straight fringe that barely touches the forehead, though now slightly messy from being on the run. His sharp brown eyes and coffee-colored pupils still show determination. He is hiding in the shadows of a remote, secret location, surrounded by screens showing news of his international manhunt. The atmosphere is tense, with hints of paranoia, as he monitors the world, having exposed corruption but now living in secrecy. Drawn in a 2D anime style.</a:t>
            </a:r>
            <a:endParaRPr lang="zh-TW" altLang="en-US" dirty="0"/>
          </a:p>
        </p:txBody>
      </p:sp>
      <p:sp>
        <p:nvSpPr>
          <p:cNvPr id="4" name="投影片編號版面配置區 3"/>
          <p:cNvSpPr>
            <a:spLocks noGrp="1"/>
          </p:cNvSpPr>
          <p:nvPr>
            <p:ph type="sldNum" sz="quarter" idx="5"/>
          </p:nvPr>
        </p:nvSpPr>
        <p:spPr/>
        <p:txBody>
          <a:bodyPr/>
          <a:lstStyle/>
          <a:p>
            <a:fld id="{147A313E-818B-4491-A35D-FB98DB017515}" type="slidenum">
              <a:rPr lang="zh-TW" altLang="en-US" smtClean="0"/>
              <a:t>8</a:t>
            </a:fld>
            <a:endParaRPr lang="zh-TW" altLang="en-US"/>
          </a:p>
        </p:txBody>
      </p:sp>
    </p:spTree>
    <p:extLst>
      <p:ext uri="{BB962C8B-B14F-4D97-AF65-F5344CB8AC3E}">
        <p14:creationId xmlns:p14="http://schemas.microsoft.com/office/powerpoint/2010/main" val="232648845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標題投影片">
    <p:bg>
      <p:bgPr>
        <a:solidFill>
          <a:schemeClr val="bg2">
            <a:lumMod val="75000"/>
          </a:schemeClr>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261872" y="758952"/>
            <a:ext cx="9418320" cy="4041648"/>
          </a:xfrm>
        </p:spPr>
        <p:txBody>
          <a:bodyPr anchor="b">
            <a:normAutofit/>
          </a:bodyPr>
          <a:lstStyle>
            <a:lvl1pPr algn="l">
              <a:lnSpc>
                <a:spcPct val="85000"/>
              </a:lnSpc>
              <a:defRPr sz="7200" baseline="0">
                <a:solidFill>
                  <a:schemeClr val="tx1"/>
                </a:solidFill>
              </a:defRPr>
            </a:lvl1pPr>
          </a:lstStyle>
          <a:p>
            <a:r>
              <a:rPr lang="zh-TW" altLang="en-US"/>
              <a:t>按一下以編輯母片標題樣式</a:t>
            </a:r>
            <a:endParaRPr lang="en-US" dirty="0"/>
          </a:p>
        </p:txBody>
      </p:sp>
      <p:sp>
        <p:nvSpPr>
          <p:cNvPr id="3" name="Subtitle 2"/>
          <p:cNvSpPr>
            <a:spLocks noGrp="1"/>
          </p:cNvSpPr>
          <p:nvPr>
            <p:ph type="subTitle" idx="1"/>
          </p:nvPr>
        </p:nvSpPr>
        <p:spPr>
          <a:xfrm>
            <a:off x="1261872" y="4800600"/>
            <a:ext cx="9418320" cy="1691640"/>
          </a:xfrm>
        </p:spPr>
        <p:txBody>
          <a:bodyPr>
            <a:normAutofit/>
          </a:bodyPr>
          <a:lstStyle>
            <a:lvl1pPr marL="0" indent="0" algn="l">
              <a:buNone/>
              <a:defRPr sz="2200" baseline="0">
                <a:solidFill>
                  <a:schemeClr val="tx1">
                    <a:lumMod val="75000"/>
                  </a:schemeClr>
                </a:solidFill>
              </a:defRPr>
            </a:lvl1pPr>
            <a:lvl2pPr marL="457200" indent="0" algn="ctr">
              <a:buNone/>
              <a:defRPr sz="2200"/>
            </a:lvl2pPr>
            <a:lvl3pPr marL="914400" indent="0" algn="ctr">
              <a:buNone/>
              <a:defRPr sz="22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zh-TW" altLang="en-US"/>
              <a:t>按一下以編輯母片子標題樣式</a:t>
            </a:r>
            <a:endParaRPr lang="en-US" dirty="0"/>
          </a:p>
        </p:txBody>
      </p:sp>
      <p:sp>
        <p:nvSpPr>
          <p:cNvPr id="4" name="Date Placeholder 3"/>
          <p:cNvSpPr>
            <a:spLocks noGrp="1"/>
          </p:cNvSpPr>
          <p:nvPr>
            <p:ph type="dt" sz="half" idx="10"/>
          </p:nvPr>
        </p:nvSpPr>
        <p:spPr/>
        <p:txBody>
          <a:bodyPr/>
          <a:lstStyle>
            <a:lvl1pPr>
              <a:defRPr>
                <a:solidFill>
                  <a:schemeClr val="tx1">
                    <a:lumMod val="50000"/>
                  </a:schemeClr>
                </a:solidFill>
              </a:defRPr>
            </a:lvl1pPr>
          </a:lstStyle>
          <a:p>
            <a:fld id="{67563718-DE8E-4DF6-B26A-A3FA8351B16E}" type="datetimeFigureOut">
              <a:rPr lang="zh-TW" altLang="en-US" smtClean="0"/>
              <a:t>2024/11/8</a:t>
            </a:fld>
            <a:endParaRPr lang="zh-TW" altLang="en-US"/>
          </a:p>
        </p:txBody>
      </p:sp>
      <p:sp>
        <p:nvSpPr>
          <p:cNvPr id="5" name="Footer Placeholder 4"/>
          <p:cNvSpPr>
            <a:spLocks noGrp="1"/>
          </p:cNvSpPr>
          <p:nvPr>
            <p:ph type="ftr" sz="quarter" idx="11"/>
          </p:nvPr>
        </p:nvSpPr>
        <p:spPr/>
        <p:txBody>
          <a:bodyPr/>
          <a:lstStyle>
            <a:lvl1pPr>
              <a:defRPr>
                <a:solidFill>
                  <a:schemeClr val="tx1">
                    <a:lumMod val="65000"/>
                  </a:schemeClr>
                </a:solidFill>
              </a:defRPr>
            </a:lvl1pPr>
          </a:lstStyle>
          <a:p>
            <a:endParaRPr lang="zh-TW" altLang="en-US"/>
          </a:p>
        </p:txBody>
      </p:sp>
      <p:sp>
        <p:nvSpPr>
          <p:cNvPr id="6" name="Slide Number Placeholder 5"/>
          <p:cNvSpPr>
            <a:spLocks noGrp="1"/>
          </p:cNvSpPr>
          <p:nvPr>
            <p:ph type="sldNum" sz="quarter" idx="12"/>
          </p:nvPr>
        </p:nvSpPr>
        <p:spPr/>
        <p:txBody>
          <a:bodyPr/>
          <a:lstStyle>
            <a:lvl1pPr>
              <a:defRPr>
                <a:solidFill>
                  <a:schemeClr val="tx1">
                    <a:lumMod val="65000"/>
                  </a:schemeClr>
                </a:solidFill>
              </a:defRPr>
            </a:lvl1pPr>
          </a:lstStyle>
          <a:p>
            <a:fld id="{23DD2934-AC02-40D6-BC3F-019EE4FF4762}" type="slidenum">
              <a:rPr lang="zh-TW" altLang="en-US" smtClean="0"/>
              <a:t>‹#›</a:t>
            </a:fld>
            <a:endParaRPr lang="zh-TW" altLang="en-US"/>
          </a:p>
        </p:txBody>
      </p:sp>
      <p:sp>
        <p:nvSpPr>
          <p:cNvPr id="7" name="Rectangle 6"/>
          <p:cNvSpPr/>
          <p:nvPr/>
        </p:nvSpPr>
        <p:spPr>
          <a:xfrm>
            <a:off x="0" y="0"/>
            <a:ext cx="4572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4227650382"/>
      </p:ext>
    </p:extLst>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標題及直排文字">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TW" altLang="en-US"/>
              <a:t>按一下以編輯母片標題樣式</a:t>
            </a:r>
            <a:endParaRPr lang="en-US" dirty="0"/>
          </a:p>
        </p:txBody>
      </p:sp>
      <p:sp>
        <p:nvSpPr>
          <p:cNvPr id="3" name="Vertical Text Placeholder 2"/>
          <p:cNvSpPr>
            <a:spLocks noGrp="1"/>
          </p:cNvSpPr>
          <p:nvPr>
            <p:ph type="body" orient="vert" idx="1"/>
          </p:nvPr>
        </p:nvSpPr>
        <p:spPr/>
        <p:txBody>
          <a:bodyPr vert="eaVert"/>
          <a:lstStyle/>
          <a:p>
            <a:pPr lvl="0"/>
            <a:r>
              <a:rPr lang="zh-TW" altLang="en-US"/>
              <a:t>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dirty="0"/>
          </a:p>
        </p:txBody>
      </p:sp>
      <p:sp>
        <p:nvSpPr>
          <p:cNvPr id="4" name="Date Placeholder 3"/>
          <p:cNvSpPr>
            <a:spLocks noGrp="1"/>
          </p:cNvSpPr>
          <p:nvPr>
            <p:ph type="dt" sz="half" idx="10"/>
          </p:nvPr>
        </p:nvSpPr>
        <p:spPr/>
        <p:txBody>
          <a:bodyPr/>
          <a:lstStyle/>
          <a:p>
            <a:fld id="{67563718-DE8E-4DF6-B26A-A3FA8351B16E}" type="datetimeFigureOut">
              <a:rPr lang="zh-TW" altLang="en-US" smtClean="0"/>
              <a:t>2024/11/8</a:t>
            </a:fld>
            <a:endParaRPr lang="zh-TW" altLang="en-US"/>
          </a:p>
        </p:txBody>
      </p:sp>
      <p:sp>
        <p:nvSpPr>
          <p:cNvPr id="5" name="Footer Placeholder 4"/>
          <p:cNvSpPr>
            <a:spLocks noGrp="1"/>
          </p:cNvSpPr>
          <p:nvPr>
            <p:ph type="ftr" sz="quarter" idx="11"/>
          </p:nvPr>
        </p:nvSpPr>
        <p:spPr/>
        <p:txBody>
          <a:bodyPr/>
          <a:lstStyle/>
          <a:p>
            <a:endParaRPr lang="zh-TW" altLang="en-US"/>
          </a:p>
        </p:txBody>
      </p:sp>
      <p:sp>
        <p:nvSpPr>
          <p:cNvPr id="6" name="Slide Number Placeholder 5"/>
          <p:cNvSpPr>
            <a:spLocks noGrp="1"/>
          </p:cNvSpPr>
          <p:nvPr>
            <p:ph type="sldNum" sz="quarter" idx="12"/>
          </p:nvPr>
        </p:nvSpPr>
        <p:spPr/>
        <p:txBody>
          <a:bodyPr/>
          <a:lstStyle/>
          <a:p>
            <a:fld id="{23DD2934-AC02-40D6-BC3F-019EE4FF4762}" type="slidenum">
              <a:rPr lang="zh-TW" altLang="en-US" smtClean="0"/>
              <a:t>‹#›</a:t>
            </a:fld>
            <a:endParaRPr lang="zh-TW" altLang="en-US"/>
          </a:p>
        </p:txBody>
      </p:sp>
    </p:spTree>
    <p:extLst>
      <p:ext uri="{BB962C8B-B14F-4D97-AF65-F5344CB8AC3E}">
        <p14:creationId xmlns:p14="http://schemas.microsoft.com/office/powerpoint/2010/main" val="166610027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直排標題及文字">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648700" y="381000"/>
            <a:ext cx="2476500" cy="5897562"/>
          </a:xfrm>
        </p:spPr>
        <p:txBody>
          <a:bodyPr vert="eaVert"/>
          <a:lstStyle/>
          <a:p>
            <a:r>
              <a:rPr lang="zh-TW" altLang="en-US"/>
              <a:t>按一下以編輯母片標題樣式</a:t>
            </a:r>
            <a:endParaRPr lang="en-US" dirty="0"/>
          </a:p>
        </p:txBody>
      </p:sp>
      <p:sp>
        <p:nvSpPr>
          <p:cNvPr id="3" name="Vertical Text Placeholder 2"/>
          <p:cNvSpPr>
            <a:spLocks noGrp="1"/>
          </p:cNvSpPr>
          <p:nvPr>
            <p:ph type="body" orient="vert" idx="1"/>
          </p:nvPr>
        </p:nvSpPr>
        <p:spPr>
          <a:xfrm>
            <a:off x="762000" y="381000"/>
            <a:ext cx="7734300" cy="5897562"/>
          </a:xfrm>
        </p:spPr>
        <p:txBody>
          <a:bodyPr vert="eaVert"/>
          <a:lstStyle/>
          <a:p>
            <a:pPr lvl="0"/>
            <a:r>
              <a:rPr lang="zh-TW" altLang="en-US"/>
              <a:t>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dirty="0"/>
          </a:p>
        </p:txBody>
      </p:sp>
      <p:sp>
        <p:nvSpPr>
          <p:cNvPr id="4" name="Date Placeholder 3"/>
          <p:cNvSpPr>
            <a:spLocks noGrp="1"/>
          </p:cNvSpPr>
          <p:nvPr>
            <p:ph type="dt" sz="half" idx="10"/>
          </p:nvPr>
        </p:nvSpPr>
        <p:spPr/>
        <p:txBody>
          <a:bodyPr/>
          <a:lstStyle/>
          <a:p>
            <a:fld id="{67563718-DE8E-4DF6-B26A-A3FA8351B16E}" type="datetimeFigureOut">
              <a:rPr lang="zh-TW" altLang="en-US" smtClean="0"/>
              <a:t>2024/11/8</a:t>
            </a:fld>
            <a:endParaRPr lang="zh-TW" altLang="en-US"/>
          </a:p>
        </p:txBody>
      </p:sp>
      <p:sp>
        <p:nvSpPr>
          <p:cNvPr id="5" name="Footer Placeholder 4"/>
          <p:cNvSpPr>
            <a:spLocks noGrp="1"/>
          </p:cNvSpPr>
          <p:nvPr>
            <p:ph type="ftr" sz="quarter" idx="11"/>
          </p:nvPr>
        </p:nvSpPr>
        <p:spPr/>
        <p:txBody>
          <a:bodyPr/>
          <a:lstStyle/>
          <a:p>
            <a:endParaRPr lang="zh-TW" altLang="en-US"/>
          </a:p>
        </p:txBody>
      </p:sp>
      <p:sp>
        <p:nvSpPr>
          <p:cNvPr id="6" name="Slide Number Placeholder 5"/>
          <p:cNvSpPr>
            <a:spLocks noGrp="1"/>
          </p:cNvSpPr>
          <p:nvPr>
            <p:ph type="sldNum" sz="quarter" idx="12"/>
          </p:nvPr>
        </p:nvSpPr>
        <p:spPr/>
        <p:txBody>
          <a:bodyPr/>
          <a:lstStyle/>
          <a:p>
            <a:fld id="{23DD2934-AC02-40D6-BC3F-019EE4FF4762}" type="slidenum">
              <a:rPr lang="zh-TW" altLang="en-US" smtClean="0"/>
              <a:t>‹#›</a:t>
            </a:fld>
            <a:endParaRPr lang="zh-TW" altLang="en-US"/>
          </a:p>
        </p:txBody>
      </p:sp>
    </p:spTree>
    <p:extLst>
      <p:ext uri="{BB962C8B-B14F-4D97-AF65-F5344CB8AC3E}">
        <p14:creationId xmlns:p14="http://schemas.microsoft.com/office/powerpoint/2010/main" val="227784749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標題及內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TW" altLang="en-US"/>
              <a:t>按一下以編輯母片標題樣式</a:t>
            </a:r>
            <a:endParaRPr lang="en-US" dirty="0"/>
          </a:p>
        </p:txBody>
      </p:sp>
      <p:sp>
        <p:nvSpPr>
          <p:cNvPr id="3" name="Content Placeholder 2"/>
          <p:cNvSpPr>
            <a:spLocks noGrp="1"/>
          </p:cNvSpPr>
          <p:nvPr>
            <p:ph idx="1"/>
          </p:nvPr>
        </p:nvSpPr>
        <p:spPr/>
        <p:txBody>
          <a:bodyPr/>
          <a:lstStyle/>
          <a:p>
            <a:pPr lvl="0"/>
            <a:r>
              <a:rPr lang="zh-TW" altLang="en-US"/>
              <a:t>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dirty="0"/>
          </a:p>
        </p:txBody>
      </p:sp>
      <p:sp>
        <p:nvSpPr>
          <p:cNvPr id="4" name="Date Placeholder 3"/>
          <p:cNvSpPr>
            <a:spLocks noGrp="1"/>
          </p:cNvSpPr>
          <p:nvPr>
            <p:ph type="dt" sz="half" idx="10"/>
          </p:nvPr>
        </p:nvSpPr>
        <p:spPr/>
        <p:txBody>
          <a:bodyPr/>
          <a:lstStyle/>
          <a:p>
            <a:fld id="{67563718-DE8E-4DF6-B26A-A3FA8351B16E}" type="datetimeFigureOut">
              <a:rPr lang="zh-TW" altLang="en-US" smtClean="0"/>
              <a:t>2024/11/8</a:t>
            </a:fld>
            <a:endParaRPr lang="zh-TW" altLang="en-US"/>
          </a:p>
        </p:txBody>
      </p:sp>
      <p:sp>
        <p:nvSpPr>
          <p:cNvPr id="5" name="Footer Placeholder 4"/>
          <p:cNvSpPr>
            <a:spLocks noGrp="1"/>
          </p:cNvSpPr>
          <p:nvPr>
            <p:ph type="ftr" sz="quarter" idx="11"/>
          </p:nvPr>
        </p:nvSpPr>
        <p:spPr/>
        <p:txBody>
          <a:bodyPr/>
          <a:lstStyle/>
          <a:p>
            <a:endParaRPr lang="zh-TW" altLang="en-US"/>
          </a:p>
        </p:txBody>
      </p:sp>
      <p:sp>
        <p:nvSpPr>
          <p:cNvPr id="6" name="Slide Number Placeholder 5"/>
          <p:cNvSpPr>
            <a:spLocks noGrp="1"/>
          </p:cNvSpPr>
          <p:nvPr>
            <p:ph type="sldNum" sz="quarter" idx="12"/>
          </p:nvPr>
        </p:nvSpPr>
        <p:spPr/>
        <p:txBody>
          <a:bodyPr/>
          <a:lstStyle/>
          <a:p>
            <a:fld id="{23DD2934-AC02-40D6-BC3F-019EE4FF4762}" type="slidenum">
              <a:rPr lang="zh-TW" altLang="en-US" smtClean="0"/>
              <a:t>‹#›</a:t>
            </a:fld>
            <a:endParaRPr lang="zh-TW" altLang="en-US"/>
          </a:p>
        </p:txBody>
      </p:sp>
    </p:spTree>
    <p:extLst>
      <p:ext uri="{BB962C8B-B14F-4D97-AF65-F5344CB8AC3E}">
        <p14:creationId xmlns:p14="http://schemas.microsoft.com/office/powerpoint/2010/main" val="59373584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章節標題">
    <p:spTree>
      <p:nvGrpSpPr>
        <p:cNvPr id="1" name=""/>
        <p:cNvGrpSpPr/>
        <p:nvPr/>
      </p:nvGrpSpPr>
      <p:grpSpPr>
        <a:xfrm>
          <a:off x="0" y="0"/>
          <a:ext cx="0" cy="0"/>
          <a:chOff x="0" y="0"/>
          <a:chExt cx="0" cy="0"/>
        </a:xfrm>
      </p:grpSpPr>
      <p:sp>
        <p:nvSpPr>
          <p:cNvPr id="2" name="Title 1"/>
          <p:cNvSpPr>
            <a:spLocks noGrp="1"/>
          </p:cNvSpPr>
          <p:nvPr>
            <p:ph type="title"/>
          </p:nvPr>
        </p:nvSpPr>
        <p:spPr>
          <a:xfrm>
            <a:off x="1261872" y="758952"/>
            <a:ext cx="9418320" cy="4041648"/>
          </a:xfrm>
        </p:spPr>
        <p:txBody>
          <a:bodyPr anchor="b">
            <a:normAutofit/>
          </a:bodyPr>
          <a:lstStyle>
            <a:lvl1pPr>
              <a:lnSpc>
                <a:spcPct val="85000"/>
              </a:lnSpc>
              <a:defRPr sz="7200" b="0"/>
            </a:lvl1pPr>
          </a:lstStyle>
          <a:p>
            <a:r>
              <a:rPr lang="zh-TW" altLang="en-US"/>
              <a:t>按一下以編輯母片標題樣式</a:t>
            </a:r>
            <a:endParaRPr lang="en-US" dirty="0"/>
          </a:p>
        </p:txBody>
      </p:sp>
      <p:sp>
        <p:nvSpPr>
          <p:cNvPr id="3" name="Text Placeholder 2"/>
          <p:cNvSpPr>
            <a:spLocks noGrp="1"/>
          </p:cNvSpPr>
          <p:nvPr>
            <p:ph type="body" idx="1"/>
          </p:nvPr>
        </p:nvSpPr>
        <p:spPr>
          <a:xfrm>
            <a:off x="1261872" y="4800600"/>
            <a:ext cx="9418320" cy="1691640"/>
          </a:xfrm>
        </p:spPr>
        <p:txBody>
          <a:bodyPr anchor="t">
            <a:normAutofit/>
          </a:bodyPr>
          <a:lstStyle>
            <a:lvl1pPr marL="0" indent="0">
              <a:buNone/>
              <a:defRPr sz="22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TW" altLang="en-US"/>
              <a:t>編輯母片文字樣式</a:t>
            </a:r>
          </a:p>
        </p:txBody>
      </p:sp>
      <p:sp>
        <p:nvSpPr>
          <p:cNvPr id="4" name="Date Placeholder 3"/>
          <p:cNvSpPr>
            <a:spLocks noGrp="1"/>
          </p:cNvSpPr>
          <p:nvPr>
            <p:ph type="dt" sz="half" idx="10"/>
          </p:nvPr>
        </p:nvSpPr>
        <p:spPr/>
        <p:txBody>
          <a:bodyPr/>
          <a:lstStyle/>
          <a:p>
            <a:fld id="{67563718-DE8E-4DF6-B26A-A3FA8351B16E}" type="datetimeFigureOut">
              <a:rPr lang="zh-TW" altLang="en-US" smtClean="0"/>
              <a:t>2024/11/8</a:t>
            </a:fld>
            <a:endParaRPr lang="zh-TW" altLang="en-US"/>
          </a:p>
        </p:txBody>
      </p:sp>
      <p:sp>
        <p:nvSpPr>
          <p:cNvPr id="5" name="Footer Placeholder 4"/>
          <p:cNvSpPr>
            <a:spLocks noGrp="1"/>
          </p:cNvSpPr>
          <p:nvPr>
            <p:ph type="ftr" sz="quarter" idx="11"/>
          </p:nvPr>
        </p:nvSpPr>
        <p:spPr/>
        <p:txBody>
          <a:bodyPr/>
          <a:lstStyle/>
          <a:p>
            <a:endParaRPr lang="zh-TW" altLang="en-US"/>
          </a:p>
        </p:txBody>
      </p:sp>
      <p:sp>
        <p:nvSpPr>
          <p:cNvPr id="6" name="Slide Number Placeholder 5"/>
          <p:cNvSpPr>
            <a:spLocks noGrp="1"/>
          </p:cNvSpPr>
          <p:nvPr>
            <p:ph type="sldNum" sz="quarter" idx="12"/>
          </p:nvPr>
        </p:nvSpPr>
        <p:spPr/>
        <p:txBody>
          <a:bodyPr/>
          <a:lstStyle/>
          <a:p>
            <a:fld id="{23DD2934-AC02-40D6-BC3F-019EE4FF4762}" type="slidenum">
              <a:rPr lang="zh-TW" altLang="en-US" smtClean="0"/>
              <a:t>‹#›</a:t>
            </a:fld>
            <a:endParaRPr lang="zh-TW" altLang="en-US"/>
          </a:p>
        </p:txBody>
      </p:sp>
      <p:sp>
        <p:nvSpPr>
          <p:cNvPr id="7" name="Rectangle 6"/>
          <p:cNvSpPr/>
          <p:nvPr/>
        </p:nvSpPr>
        <p:spPr>
          <a:xfrm>
            <a:off x="0" y="0"/>
            <a:ext cx="4572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361977518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兩個內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TW" altLang="en-US"/>
              <a:t>按一下以編輯母片標題樣式</a:t>
            </a:r>
            <a:endParaRPr lang="en-US" dirty="0"/>
          </a:p>
        </p:txBody>
      </p:sp>
      <p:sp>
        <p:nvSpPr>
          <p:cNvPr id="3" name="Content Placeholder 2"/>
          <p:cNvSpPr>
            <a:spLocks noGrp="1"/>
          </p:cNvSpPr>
          <p:nvPr>
            <p:ph sz="half" idx="1"/>
          </p:nvPr>
        </p:nvSpPr>
        <p:spPr>
          <a:xfrm>
            <a:off x="1261872" y="1828800"/>
            <a:ext cx="4480560" cy="4351337"/>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zh-TW" altLang="en-US"/>
              <a:t>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dirty="0"/>
          </a:p>
        </p:txBody>
      </p:sp>
      <p:sp>
        <p:nvSpPr>
          <p:cNvPr id="4" name="Content Placeholder 3"/>
          <p:cNvSpPr>
            <a:spLocks noGrp="1"/>
          </p:cNvSpPr>
          <p:nvPr>
            <p:ph sz="half" idx="2"/>
          </p:nvPr>
        </p:nvSpPr>
        <p:spPr>
          <a:xfrm>
            <a:off x="6126480" y="1828800"/>
            <a:ext cx="4480560" cy="4351337"/>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zh-TW" altLang="en-US"/>
              <a:t>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dirty="0"/>
          </a:p>
        </p:txBody>
      </p:sp>
      <p:sp>
        <p:nvSpPr>
          <p:cNvPr id="5" name="Date Placeholder 4"/>
          <p:cNvSpPr>
            <a:spLocks noGrp="1"/>
          </p:cNvSpPr>
          <p:nvPr>
            <p:ph type="dt" sz="half" idx="10"/>
          </p:nvPr>
        </p:nvSpPr>
        <p:spPr/>
        <p:txBody>
          <a:bodyPr/>
          <a:lstStyle/>
          <a:p>
            <a:fld id="{67563718-DE8E-4DF6-B26A-A3FA8351B16E}" type="datetimeFigureOut">
              <a:rPr lang="zh-TW" altLang="en-US" smtClean="0"/>
              <a:t>2024/11/8</a:t>
            </a:fld>
            <a:endParaRPr lang="zh-TW" altLang="en-US"/>
          </a:p>
        </p:txBody>
      </p:sp>
      <p:sp>
        <p:nvSpPr>
          <p:cNvPr id="6" name="Footer Placeholder 5"/>
          <p:cNvSpPr>
            <a:spLocks noGrp="1"/>
          </p:cNvSpPr>
          <p:nvPr>
            <p:ph type="ftr" sz="quarter" idx="11"/>
          </p:nvPr>
        </p:nvSpPr>
        <p:spPr/>
        <p:txBody>
          <a:bodyPr/>
          <a:lstStyle/>
          <a:p>
            <a:endParaRPr lang="zh-TW" altLang="en-US"/>
          </a:p>
        </p:txBody>
      </p:sp>
      <p:sp>
        <p:nvSpPr>
          <p:cNvPr id="7" name="Slide Number Placeholder 6"/>
          <p:cNvSpPr>
            <a:spLocks noGrp="1"/>
          </p:cNvSpPr>
          <p:nvPr>
            <p:ph type="sldNum" sz="quarter" idx="12"/>
          </p:nvPr>
        </p:nvSpPr>
        <p:spPr/>
        <p:txBody>
          <a:bodyPr/>
          <a:lstStyle/>
          <a:p>
            <a:fld id="{23DD2934-AC02-40D6-BC3F-019EE4FF4762}" type="slidenum">
              <a:rPr lang="zh-TW" altLang="en-US" smtClean="0"/>
              <a:t>‹#›</a:t>
            </a:fld>
            <a:endParaRPr lang="zh-TW" altLang="en-US"/>
          </a:p>
        </p:txBody>
      </p:sp>
    </p:spTree>
    <p:extLst>
      <p:ext uri="{BB962C8B-B14F-4D97-AF65-F5344CB8AC3E}">
        <p14:creationId xmlns:p14="http://schemas.microsoft.com/office/powerpoint/2010/main" val="28185990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zh-TW" altLang="en-US"/>
              <a:t>按一下以編輯母片標題樣式</a:t>
            </a:r>
            <a:endParaRPr lang="en-US" dirty="0"/>
          </a:p>
        </p:txBody>
      </p:sp>
      <p:sp>
        <p:nvSpPr>
          <p:cNvPr id="3" name="Text Placeholder 2"/>
          <p:cNvSpPr>
            <a:spLocks noGrp="1"/>
          </p:cNvSpPr>
          <p:nvPr>
            <p:ph type="body" idx="1"/>
          </p:nvPr>
        </p:nvSpPr>
        <p:spPr>
          <a:xfrm>
            <a:off x="1261872" y="1713655"/>
            <a:ext cx="4480560" cy="731520"/>
          </a:xfrm>
        </p:spPr>
        <p:txBody>
          <a:bodyPr anchor="b">
            <a:normAutofit/>
          </a:bodyPr>
          <a:lstStyle>
            <a:lvl1pPr marL="0" indent="0">
              <a:spcBef>
                <a:spcPts val="0"/>
              </a:spcBef>
              <a:buNone/>
              <a:defRPr sz="2000" b="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TW" altLang="en-US"/>
              <a:t>編輯母片文字樣式</a:t>
            </a:r>
          </a:p>
        </p:txBody>
      </p:sp>
      <p:sp>
        <p:nvSpPr>
          <p:cNvPr id="4" name="Content Placeholder 3"/>
          <p:cNvSpPr>
            <a:spLocks noGrp="1"/>
          </p:cNvSpPr>
          <p:nvPr>
            <p:ph sz="half" idx="2"/>
          </p:nvPr>
        </p:nvSpPr>
        <p:spPr>
          <a:xfrm>
            <a:off x="1261872" y="2507550"/>
            <a:ext cx="4480560" cy="366465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zh-TW" altLang="en-US"/>
              <a:t>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dirty="0"/>
          </a:p>
        </p:txBody>
      </p:sp>
      <p:sp>
        <p:nvSpPr>
          <p:cNvPr id="5" name="Text Placeholder 4"/>
          <p:cNvSpPr>
            <a:spLocks noGrp="1"/>
          </p:cNvSpPr>
          <p:nvPr>
            <p:ph type="body" sz="quarter" idx="3"/>
          </p:nvPr>
        </p:nvSpPr>
        <p:spPr>
          <a:xfrm>
            <a:off x="6126480" y="1713655"/>
            <a:ext cx="4480560" cy="731520"/>
          </a:xfrm>
        </p:spPr>
        <p:txBody>
          <a:bodyPr anchor="b">
            <a:normAutofit/>
          </a:bodyPr>
          <a:lstStyle>
            <a:lvl1pPr marL="0" indent="0">
              <a:lnSpc>
                <a:spcPct val="95000"/>
              </a:lnSpc>
              <a:spcBef>
                <a:spcPts val="0"/>
              </a:spcBef>
              <a:buNone/>
              <a:defRPr lang="en-US" sz="2000" b="0" kern="1200" dirty="0">
                <a:solidFill>
                  <a:schemeClr val="tx2"/>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ct val="90000"/>
              </a:lnSpc>
              <a:spcBef>
                <a:spcPts val="2000"/>
              </a:spcBef>
              <a:buFontTx/>
              <a:buNone/>
            </a:pPr>
            <a:r>
              <a:rPr lang="zh-TW" altLang="en-US"/>
              <a:t>編輯母片文字樣式</a:t>
            </a:r>
          </a:p>
        </p:txBody>
      </p:sp>
      <p:sp>
        <p:nvSpPr>
          <p:cNvPr id="6" name="Content Placeholder 5"/>
          <p:cNvSpPr>
            <a:spLocks noGrp="1"/>
          </p:cNvSpPr>
          <p:nvPr>
            <p:ph sz="quarter" idx="4"/>
          </p:nvPr>
        </p:nvSpPr>
        <p:spPr>
          <a:xfrm>
            <a:off x="6126480" y="2507550"/>
            <a:ext cx="4480560" cy="366465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zh-TW" altLang="en-US"/>
              <a:t>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dirty="0"/>
          </a:p>
        </p:txBody>
      </p:sp>
      <p:sp>
        <p:nvSpPr>
          <p:cNvPr id="7" name="Date Placeholder 6"/>
          <p:cNvSpPr>
            <a:spLocks noGrp="1"/>
          </p:cNvSpPr>
          <p:nvPr>
            <p:ph type="dt" sz="half" idx="10"/>
          </p:nvPr>
        </p:nvSpPr>
        <p:spPr/>
        <p:txBody>
          <a:bodyPr/>
          <a:lstStyle/>
          <a:p>
            <a:fld id="{67563718-DE8E-4DF6-B26A-A3FA8351B16E}" type="datetimeFigureOut">
              <a:rPr lang="zh-TW" altLang="en-US" smtClean="0"/>
              <a:t>2024/11/8</a:t>
            </a:fld>
            <a:endParaRPr lang="zh-TW" altLang="en-US"/>
          </a:p>
        </p:txBody>
      </p:sp>
      <p:sp>
        <p:nvSpPr>
          <p:cNvPr id="8" name="Footer Placeholder 7"/>
          <p:cNvSpPr>
            <a:spLocks noGrp="1"/>
          </p:cNvSpPr>
          <p:nvPr>
            <p:ph type="ftr" sz="quarter" idx="11"/>
          </p:nvPr>
        </p:nvSpPr>
        <p:spPr/>
        <p:txBody>
          <a:bodyPr/>
          <a:lstStyle/>
          <a:p>
            <a:endParaRPr lang="zh-TW" altLang="en-US"/>
          </a:p>
        </p:txBody>
      </p:sp>
      <p:sp>
        <p:nvSpPr>
          <p:cNvPr id="9" name="Slide Number Placeholder 8"/>
          <p:cNvSpPr>
            <a:spLocks noGrp="1"/>
          </p:cNvSpPr>
          <p:nvPr>
            <p:ph type="sldNum" sz="quarter" idx="12"/>
          </p:nvPr>
        </p:nvSpPr>
        <p:spPr/>
        <p:txBody>
          <a:bodyPr/>
          <a:lstStyle/>
          <a:p>
            <a:fld id="{23DD2934-AC02-40D6-BC3F-019EE4FF4762}" type="slidenum">
              <a:rPr lang="zh-TW" altLang="en-US" smtClean="0"/>
              <a:t>‹#›</a:t>
            </a:fld>
            <a:endParaRPr lang="zh-TW" altLang="en-US"/>
          </a:p>
        </p:txBody>
      </p:sp>
    </p:spTree>
    <p:extLst>
      <p:ext uri="{BB962C8B-B14F-4D97-AF65-F5344CB8AC3E}">
        <p14:creationId xmlns:p14="http://schemas.microsoft.com/office/powerpoint/2010/main" val="181327508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只有標題">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zh-TW" altLang="en-US"/>
              <a:t>按一下以編輯母片標題樣式</a:t>
            </a:r>
            <a:endParaRPr lang="en-US" dirty="0"/>
          </a:p>
        </p:txBody>
      </p:sp>
      <p:sp>
        <p:nvSpPr>
          <p:cNvPr id="3" name="Date Placeholder 2"/>
          <p:cNvSpPr>
            <a:spLocks noGrp="1"/>
          </p:cNvSpPr>
          <p:nvPr>
            <p:ph type="dt" sz="half" idx="10"/>
          </p:nvPr>
        </p:nvSpPr>
        <p:spPr/>
        <p:txBody>
          <a:bodyPr/>
          <a:lstStyle/>
          <a:p>
            <a:fld id="{67563718-DE8E-4DF6-B26A-A3FA8351B16E}" type="datetimeFigureOut">
              <a:rPr lang="zh-TW" altLang="en-US" smtClean="0"/>
              <a:t>2024/11/8</a:t>
            </a:fld>
            <a:endParaRPr lang="zh-TW" altLang="en-US"/>
          </a:p>
        </p:txBody>
      </p:sp>
      <p:sp>
        <p:nvSpPr>
          <p:cNvPr id="4" name="Footer Placeholder 3"/>
          <p:cNvSpPr>
            <a:spLocks noGrp="1"/>
          </p:cNvSpPr>
          <p:nvPr>
            <p:ph type="ftr" sz="quarter" idx="11"/>
          </p:nvPr>
        </p:nvSpPr>
        <p:spPr/>
        <p:txBody>
          <a:bodyPr/>
          <a:lstStyle/>
          <a:p>
            <a:endParaRPr lang="zh-TW" altLang="en-US"/>
          </a:p>
        </p:txBody>
      </p:sp>
      <p:sp>
        <p:nvSpPr>
          <p:cNvPr id="5" name="Slide Number Placeholder 4"/>
          <p:cNvSpPr>
            <a:spLocks noGrp="1"/>
          </p:cNvSpPr>
          <p:nvPr>
            <p:ph type="sldNum" sz="quarter" idx="12"/>
          </p:nvPr>
        </p:nvSpPr>
        <p:spPr/>
        <p:txBody>
          <a:bodyPr/>
          <a:lstStyle/>
          <a:p>
            <a:fld id="{23DD2934-AC02-40D6-BC3F-019EE4FF4762}" type="slidenum">
              <a:rPr lang="zh-TW" altLang="en-US" smtClean="0"/>
              <a:t>‹#›</a:t>
            </a:fld>
            <a:endParaRPr lang="zh-TW" altLang="en-US"/>
          </a:p>
        </p:txBody>
      </p:sp>
    </p:spTree>
    <p:extLst>
      <p:ext uri="{BB962C8B-B14F-4D97-AF65-F5344CB8AC3E}">
        <p14:creationId xmlns:p14="http://schemas.microsoft.com/office/powerpoint/2010/main" val="77553684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7563718-DE8E-4DF6-B26A-A3FA8351B16E}" type="datetimeFigureOut">
              <a:rPr lang="zh-TW" altLang="en-US" smtClean="0"/>
              <a:t>2024/11/8</a:t>
            </a:fld>
            <a:endParaRPr lang="zh-TW" altLang="en-US"/>
          </a:p>
        </p:txBody>
      </p:sp>
      <p:sp>
        <p:nvSpPr>
          <p:cNvPr id="3" name="Footer Placeholder 2"/>
          <p:cNvSpPr>
            <a:spLocks noGrp="1"/>
          </p:cNvSpPr>
          <p:nvPr>
            <p:ph type="ftr" sz="quarter" idx="11"/>
          </p:nvPr>
        </p:nvSpPr>
        <p:spPr/>
        <p:txBody>
          <a:bodyPr/>
          <a:lstStyle/>
          <a:p>
            <a:endParaRPr lang="zh-TW" altLang="en-US"/>
          </a:p>
        </p:txBody>
      </p:sp>
      <p:sp>
        <p:nvSpPr>
          <p:cNvPr id="4" name="Slide Number Placeholder 3"/>
          <p:cNvSpPr>
            <a:spLocks noGrp="1"/>
          </p:cNvSpPr>
          <p:nvPr>
            <p:ph type="sldNum" sz="quarter" idx="12"/>
          </p:nvPr>
        </p:nvSpPr>
        <p:spPr/>
        <p:txBody>
          <a:bodyPr/>
          <a:lstStyle/>
          <a:p>
            <a:fld id="{23DD2934-AC02-40D6-BC3F-019EE4FF4762}" type="slidenum">
              <a:rPr lang="zh-TW" altLang="en-US" smtClean="0"/>
              <a:t>‹#›</a:t>
            </a:fld>
            <a:endParaRPr lang="zh-TW" altLang="en-US"/>
          </a:p>
        </p:txBody>
      </p:sp>
    </p:spTree>
    <p:extLst>
      <p:ext uri="{BB962C8B-B14F-4D97-AF65-F5344CB8AC3E}">
        <p14:creationId xmlns:p14="http://schemas.microsoft.com/office/powerpoint/2010/main" val="130327454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含標題的內容">
    <p:spTree>
      <p:nvGrpSpPr>
        <p:cNvPr id="1" name=""/>
        <p:cNvGrpSpPr/>
        <p:nvPr/>
      </p:nvGrpSpPr>
      <p:grpSpPr>
        <a:xfrm>
          <a:off x="0" y="0"/>
          <a:ext cx="0" cy="0"/>
          <a:chOff x="0" y="0"/>
          <a:chExt cx="0" cy="0"/>
        </a:xfrm>
      </p:grpSpPr>
      <p:sp>
        <p:nvSpPr>
          <p:cNvPr id="2" name="Title 1"/>
          <p:cNvSpPr>
            <a:spLocks noGrp="1"/>
          </p:cNvSpPr>
          <p:nvPr>
            <p:ph type="title"/>
          </p:nvPr>
        </p:nvSpPr>
        <p:spPr>
          <a:xfrm>
            <a:off x="841248" y="457200"/>
            <a:ext cx="3200400" cy="1600197"/>
          </a:xfrm>
        </p:spPr>
        <p:txBody>
          <a:bodyPr anchor="b">
            <a:normAutofit/>
          </a:bodyPr>
          <a:lstStyle>
            <a:lvl1pPr>
              <a:defRPr sz="3200" b="0" baseline="0"/>
            </a:lvl1pPr>
          </a:lstStyle>
          <a:p>
            <a:r>
              <a:rPr lang="zh-TW" altLang="en-US"/>
              <a:t>按一下以編輯母片標題樣式</a:t>
            </a:r>
            <a:endParaRPr lang="en-US" dirty="0"/>
          </a:p>
        </p:txBody>
      </p:sp>
      <p:sp>
        <p:nvSpPr>
          <p:cNvPr id="3" name="Content Placeholder 2"/>
          <p:cNvSpPr>
            <a:spLocks noGrp="1"/>
          </p:cNvSpPr>
          <p:nvPr>
            <p:ph idx="1"/>
          </p:nvPr>
        </p:nvSpPr>
        <p:spPr>
          <a:xfrm>
            <a:off x="4504267" y="685800"/>
            <a:ext cx="6079066" cy="548640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zh-TW" altLang="en-US"/>
              <a:t>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dirty="0"/>
          </a:p>
        </p:txBody>
      </p:sp>
      <p:sp>
        <p:nvSpPr>
          <p:cNvPr id="4" name="Text Placeholder 3"/>
          <p:cNvSpPr>
            <a:spLocks noGrp="1"/>
          </p:cNvSpPr>
          <p:nvPr>
            <p:ph type="body" sz="half" idx="2"/>
          </p:nvPr>
        </p:nvSpPr>
        <p:spPr>
          <a:xfrm>
            <a:off x="841248" y="2099734"/>
            <a:ext cx="3200400" cy="3810001"/>
          </a:xfrm>
        </p:spPr>
        <p:txBody>
          <a:bodyPr>
            <a:normAutofit/>
          </a:bodyPr>
          <a:lstStyle>
            <a:lvl1pPr marL="0" indent="0">
              <a:lnSpc>
                <a:spcPct val="114000"/>
              </a:lnSpc>
              <a:spcBef>
                <a:spcPts val="800"/>
              </a:spcBef>
              <a:buNone/>
              <a:defRPr sz="13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TW" altLang="en-US"/>
              <a:t>編輯母片文字樣式</a:t>
            </a:r>
          </a:p>
        </p:txBody>
      </p:sp>
      <p:sp>
        <p:nvSpPr>
          <p:cNvPr id="5" name="Date Placeholder 4"/>
          <p:cNvSpPr>
            <a:spLocks noGrp="1"/>
          </p:cNvSpPr>
          <p:nvPr>
            <p:ph type="dt" sz="half" idx="10"/>
          </p:nvPr>
        </p:nvSpPr>
        <p:spPr/>
        <p:txBody>
          <a:bodyPr/>
          <a:lstStyle/>
          <a:p>
            <a:fld id="{67563718-DE8E-4DF6-B26A-A3FA8351B16E}" type="datetimeFigureOut">
              <a:rPr lang="zh-TW" altLang="en-US" smtClean="0"/>
              <a:t>2024/11/8</a:t>
            </a:fld>
            <a:endParaRPr lang="zh-TW" altLang="en-US"/>
          </a:p>
        </p:txBody>
      </p:sp>
      <p:sp>
        <p:nvSpPr>
          <p:cNvPr id="6" name="Footer Placeholder 5"/>
          <p:cNvSpPr>
            <a:spLocks noGrp="1"/>
          </p:cNvSpPr>
          <p:nvPr>
            <p:ph type="ftr" sz="quarter" idx="11"/>
          </p:nvPr>
        </p:nvSpPr>
        <p:spPr/>
        <p:txBody>
          <a:bodyPr/>
          <a:lstStyle/>
          <a:p>
            <a:endParaRPr lang="zh-TW" altLang="en-US"/>
          </a:p>
        </p:txBody>
      </p:sp>
      <p:sp>
        <p:nvSpPr>
          <p:cNvPr id="7" name="Slide Number Placeholder 6"/>
          <p:cNvSpPr>
            <a:spLocks noGrp="1"/>
          </p:cNvSpPr>
          <p:nvPr>
            <p:ph type="sldNum" sz="quarter" idx="12"/>
          </p:nvPr>
        </p:nvSpPr>
        <p:spPr/>
        <p:txBody>
          <a:bodyPr/>
          <a:lstStyle/>
          <a:p>
            <a:fld id="{23DD2934-AC02-40D6-BC3F-019EE4FF4762}" type="slidenum">
              <a:rPr lang="zh-TW" altLang="en-US" smtClean="0"/>
              <a:t>‹#›</a:t>
            </a:fld>
            <a:endParaRPr lang="zh-TW" altLang="en-US"/>
          </a:p>
        </p:txBody>
      </p:sp>
    </p:spTree>
    <p:extLst>
      <p:ext uri="{BB962C8B-B14F-4D97-AF65-F5344CB8AC3E}">
        <p14:creationId xmlns:p14="http://schemas.microsoft.com/office/powerpoint/2010/main" val="235328522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含標題的圖片">
    <p:spTree>
      <p:nvGrpSpPr>
        <p:cNvPr id="1" name=""/>
        <p:cNvGrpSpPr/>
        <p:nvPr/>
      </p:nvGrpSpPr>
      <p:grpSpPr>
        <a:xfrm>
          <a:off x="0" y="0"/>
          <a:ext cx="0" cy="0"/>
          <a:chOff x="0" y="0"/>
          <a:chExt cx="0" cy="0"/>
        </a:xfrm>
      </p:grpSpPr>
      <p:sp>
        <p:nvSpPr>
          <p:cNvPr id="8" name="Rectangle 7"/>
          <p:cNvSpPr/>
          <p:nvPr/>
        </p:nvSpPr>
        <p:spPr>
          <a:xfrm>
            <a:off x="0" y="5105400"/>
            <a:ext cx="11292840" cy="17526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914400" y="5257800"/>
            <a:ext cx="9982200" cy="914400"/>
          </a:xfrm>
        </p:spPr>
        <p:txBody>
          <a:bodyPr anchor="b">
            <a:normAutofit/>
          </a:bodyPr>
          <a:lstStyle>
            <a:lvl1pPr>
              <a:defRPr sz="2800" b="0">
                <a:solidFill>
                  <a:schemeClr val="bg1"/>
                </a:solidFill>
              </a:defRPr>
            </a:lvl1pPr>
          </a:lstStyle>
          <a:p>
            <a:r>
              <a:rPr lang="zh-TW" altLang="en-US"/>
              <a:t>按一下以編輯母片標題樣式</a:t>
            </a:r>
            <a:endParaRPr lang="en-US" dirty="0"/>
          </a:p>
        </p:txBody>
      </p:sp>
      <p:sp>
        <p:nvSpPr>
          <p:cNvPr id="3" name="Picture Placeholder 2"/>
          <p:cNvSpPr>
            <a:spLocks noGrp="1" noChangeAspect="1"/>
          </p:cNvSpPr>
          <p:nvPr>
            <p:ph type="pic" idx="1"/>
          </p:nvPr>
        </p:nvSpPr>
        <p:spPr>
          <a:xfrm>
            <a:off x="0" y="0"/>
            <a:ext cx="11292840" cy="5128923"/>
          </a:xfrm>
          <a:solidFill>
            <a:schemeClr val="accent1"/>
          </a:solidFill>
        </p:spPr>
        <p:txBody>
          <a:bodyPr anchor="t"/>
          <a:lstStyle>
            <a:lvl1pPr marL="0" indent="0">
              <a:buNone/>
              <a:defRPr sz="3200">
                <a:solidFill>
                  <a:schemeClr val="bg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zh-TW" altLang="en-US"/>
              <a:t>按一下圖示以新增圖片</a:t>
            </a:r>
            <a:endParaRPr lang="en-US" dirty="0"/>
          </a:p>
        </p:txBody>
      </p:sp>
      <p:sp>
        <p:nvSpPr>
          <p:cNvPr id="4" name="Text Placeholder 3"/>
          <p:cNvSpPr>
            <a:spLocks noGrp="1"/>
          </p:cNvSpPr>
          <p:nvPr>
            <p:ph type="body" sz="half" idx="2"/>
          </p:nvPr>
        </p:nvSpPr>
        <p:spPr>
          <a:xfrm>
            <a:off x="914400" y="6108589"/>
            <a:ext cx="9982200" cy="597011"/>
          </a:xfrm>
        </p:spPr>
        <p:txBody>
          <a:bodyPr>
            <a:normAutofit/>
          </a:bodyPr>
          <a:lstStyle>
            <a:lvl1pPr marL="0" indent="0">
              <a:lnSpc>
                <a:spcPct val="100000"/>
              </a:lnSpc>
              <a:spcBef>
                <a:spcPts val="800"/>
              </a:spcBef>
              <a:buNone/>
              <a:defRPr sz="1300">
                <a:solidFill>
                  <a:schemeClr val="bg1">
                    <a:lumMod val="8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TW" altLang="en-US"/>
              <a:t>編輯母片文字樣式</a:t>
            </a:r>
          </a:p>
        </p:txBody>
      </p:sp>
      <p:sp>
        <p:nvSpPr>
          <p:cNvPr id="5" name="Date Placeholder 4"/>
          <p:cNvSpPr>
            <a:spLocks noGrp="1"/>
          </p:cNvSpPr>
          <p:nvPr>
            <p:ph type="dt" sz="half" idx="10"/>
          </p:nvPr>
        </p:nvSpPr>
        <p:spPr/>
        <p:txBody>
          <a:bodyPr/>
          <a:lstStyle/>
          <a:p>
            <a:fld id="{67563718-DE8E-4DF6-B26A-A3FA8351B16E}" type="datetimeFigureOut">
              <a:rPr lang="zh-TW" altLang="en-US" smtClean="0"/>
              <a:t>2024/11/8</a:t>
            </a:fld>
            <a:endParaRPr lang="zh-TW" altLang="en-US"/>
          </a:p>
        </p:txBody>
      </p:sp>
      <p:sp>
        <p:nvSpPr>
          <p:cNvPr id="6" name="Footer Placeholder 5"/>
          <p:cNvSpPr>
            <a:spLocks noGrp="1"/>
          </p:cNvSpPr>
          <p:nvPr>
            <p:ph type="ftr" sz="quarter" idx="11"/>
          </p:nvPr>
        </p:nvSpPr>
        <p:spPr/>
        <p:txBody>
          <a:bodyPr/>
          <a:lstStyle/>
          <a:p>
            <a:endParaRPr lang="zh-TW" altLang="en-US"/>
          </a:p>
        </p:txBody>
      </p:sp>
      <p:sp>
        <p:nvSpPr>
          <p:cNvPr id="7" name="Slide Number Placeholder 6"/>
          <p:cNvSpPr>
            <a:spLocks noGrp="1"/>
          </p:cNvSpPr>
          <p:nvPr>
            <p:ph type="sldNum" sz="quarter" idx="12"/>
          </p:nvPr>
        </p:nvSpPr>
        <p:spPr/>
        <p:txBody>
          <a:bodyPr/>
          <a:lstStyle/>
          <a:p>
            <a:fld id="{23DD2934-AC02-40D6-BC3F-019EE4FF4762}" type="slidenum">
              <a:rPr lang="zh-TW" altLang="en-US" smtClean="0"/>
              <a:t>‹#›</a:t>
            </a:fld>
            <a:endParaRPr lang="zh-TW" altLang="en-US"/>
          </a:p>
        </p:txBody>
      </p:sp>
    </p:spTree>
    <p:extLst>
      <p:ext uri="{BB962C8B-B14F-4D97-AF65-F5344CB8AC3E}">
        <p14:creationId xmlns:p14="http://schemas.microsoft.com/office/powerpoint/2010/main" val="420919441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11292840" y="0"/>
            <a:ext cx="914400" cy="6858000"/>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261872" y="365760"/>
            <a:ext cx="9692640" cy="1325562"/>
          </a:xfrm>
          <a:prstGeom prst="rect">
            <a:avLst/>
          </a:prstGeom>
        </p:spPr>
        <p:txBody>
          <a:bodyPr vert="horz" lIns="91440" tIns="45720" rIns="91440" bIns="45720" rtlCol="0" anchor="b">
            <a:normAutofit/>
          </a:bodyPr>
          <a:lstStyle/>
          <a:p>
            <a:r>
              <a:rPr lang="zh-TW" altLang="en-US"/>
              <a:t>按一下以編輯母片標題樣式</a:t>
            </a:r>
            <a:endParaRPr lang="en-US" dirty="0"/>
          </a:p>
        </p:txBody>
      </p:sp>
      <p:sp>
        <p:nvSpPr>
          <p:cNvPr id="3" name="Text Placeholder 2"/>
          <p:cNvSpPr>
            <a:spLocks noGrp="1"/>
          </p:cNvSpPr>
          <p:nvPr>
            <p:ph type="body" idx="1"/>
          </p:nvPr>
        </p:nvSpPr>
        <p:spPr>
          <a:xfrm>
            <a:off x="1261872" y="1828800"/>
            <a:ext cx="8595360" cy="4351337"/>
          </a:xfrm>
          <a:prstGeom prst="rect">
            <a:avLst/>
          </a:prstGeom>
        </p:spPr>
        <p:txBody>
          <a:bodyPr vert="horz" lIns="91440" tIns="45720" rIns="91440" bIns="45720" rtlCol="0">
            <a:normAutofit/>
          </a:bodyPr>
          <a:lstStyle/>
          <a:p>
            <a:pPr lvl="0"/>
            <a:r>
              <a:rPr lang="zh-TW" altLang="en-US"/>
              <a:t>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dirty="0"/>
          </a:p>
        </p:txBody>
      </p:sp>
      <p:sp>
        <p:nvSpPr>
          <p:cNvPr id="4" name="Date Placeholder 3"/>
          <p:cNvSpPr>
            <a:spLocks noGrp="1"/>
          </p:cNvSpPr>
          <p:nvPr>
            <p:ph type="dt" sz="half" idx="2"/>
          </p:nvPr>
        </p:nvSpPr>
        <p:spPr>
          <a:xfrm rot="16200000">
            <a:off x="10797542" y="998537"/>
            <a:ext cx="1904999" cy="365125"/>
          </a:xfrm>
          <a:prstGeom prst="rect">
            <a:avLst/>
          </a:prstGeom>
        </p:spPr>
        <p:txBody>
          <a:bodyPr vert="horz" lIns="91440" tIns="45720" rIns="91440" bIns="45720" rtlCol="0" anchor="ctr"/>
          <a:lstStyle>
            <a:lvl1pPr algn="r">
              <a:defRPr sz="1050" b="0">
                <a:solidFill>
                  <a:schemeClr val="tx2">
                    <a:lumMod val="20000"/>
                    <a:lumOff val="80000"/>
                  </a:schemeClr>
                </a:solidFill>
              </a:defRPr>
            </a:lvl1pPr>
          </a:lstStyle>
          <a:p>
            <a:fld id="{67563718-DE8E-4DF6-B26A-A3FA8351B16E}" type="datetimeFigureOut">
              <a:rPr lang="zh-TW" altLang="en-US" smtClean="0"/>
              <a:t>2024/11/8</a:t>
            </a:fld>
            <a:endParaRPr lang="zh-TW" altLang="en-US"/>
          </a:p>
        </p:txBody>
      </p:sp>
      <p:sp>
        <p:nvSpPr>
          <p:cNvPr id="5" name="Footer Placeholder 4"/>
          <p:cNvSpPr>
            <a:spLocks noGrp="1"/>
          </p:cNvSpPr>
          <p:nvPr>
            <p:ph type="ftr" sz="quarter" idx="3"/>
          </p:nvPr>
        </p:nvSpPr>
        <p:spPr>
          <a:xfrm rot="16200000">
            <a:off x="9959341" y="4046537"/>
            <a:ext cx="3581400" cy="365125"/>
          </a:xfrm>
          <a:prstGeom prst="rect">
            <a:avLst/>
          </a:prstGeom>
        </p:spPr>
        <p:txBody>
          <a:bodyPr vert="horz" lIns="91440" tIns="45720" rIns="91440" bIns="45720" rtlCol="0" anchor="ctr"/>
          <a:lstStyle>
            <a:lvl1pPr algn="l">
              <a:defRPr sz="1050">
                <a:solidFill>
                  <a:schemeClr val="tx2">
                    <a:lumMod val="20000"/>
                    <a:lumOff val="80000"/>
                  </a:schemeClr>
                </a:solidFill>
              </a:defRPr>
            </a:lvl1pPr>
          </a:lstStyle>
          <a:p>
            <a:endParaRPr lang="zh-TW" altLang="en-US"/>
          </a:p>
        </p:txBody>
      </p:sp>
      <p:sp>
        <p:nvSpPr>
          <p:cNvPr id="6" name="Slide Number Placeholder 5"/>
          <p:cNvSpPr>
            <a:spLocks noGrp="1"/>
          </p:cNvSpPr>
          <p:nvPr>
            <p:ph type="sldNum" sz="quarter" idx="4"/>
          </p:nvPr>
        </p:nvSpPr>
        <p:spPr>
          <a:xfrm>
            <a:off x="11292840" y="6172200"/>
            <a:ext cx="914400" cy="593725"/>
          </a:xfrm>
          <a:prstGeom prst="rect">
            <a:avLst/>
          </a:prstGeom>
        </p:spPr>
        <p:txBody>
          <a:bodyPr vert="horz" lIns="45720" tIns="45720" rIns="45720" bIns="45720" rtlCol="0" anchor="ctr">
            <a:normAutofit/>
          </a:bodyPr>
          <a:lstStyle>
            <a:lvl1pPr algn="ctr">
              <a:defRPr sz="3600">
                <a:solidFill>
                  <a:schemeClr val="tx2">
                    <a:lumMod val="60000"/>
                    <a:lumOff val="40000"/>
                  </a:schemeClr>
                </a:solidFill>
              </a:defRPr>
            </a:lvl1pPr>
          </a:lstStyle>
          <a:p>
            <a:fld id="{23DD2934-AC02-40D6-BC3F-019EE4FF4762}" type="slidenum">
              <a:rPr lang="zh-TW" altLang="en-US" smtClean="0"/>
              <a:t>‹#›</a:t>
            </a:fld>
            <a:endParaRPr lang="zh-TW" altLang="en-US"/>
          </a:p>
        </p:txBody>
      </p:sp>
    </p:spTree>
    <p:extLst>
      <p:ext uri="{BB962C8B-B14F-4D97-AF65-F5344CB8AC3E}">
        <p14:creationId xmlns:p14="http://schemas.microsoft.com/office/powerpoint/2010/main" val="302651949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spc="-50" baseline="0">
          <a:solidFill>
            <a:schemeClr val="tx1"/>
          </a:solidFill>
          <a:latin typeface="+mj-lt"/>
          <a:ea typeface="+mj-ea"/>
          <a:cs typeface="+mj-cs"/>
        </a:defRPr>
      </a:lvl1pPr>
    </p:titleStyle>
    <p:bodyStyle>
      <a:lvl1pPr marL="182880" indent="-182880" algn="l" defTabSz="914400" rtl="0" eaLnBrk="1" latinLnBrk="0" hangingPunct="1">
        <a:lnSpc>
          <a:spcPct val="95000"/>
        </a:lnSpc>
        <a:spcBef>
          <a:spcPts val="1400"/>
        </a:spcBef>
        <a:spcAft>
          <a:spcPts val="200"/>
        </a:spcAft>
        <a:buClr>
          <a:schemeClr val="accent1"/>
        </a:buClr>
        <a:buSzPct val="80000"/>
        <a:buFont typeface="Arial" pitchFamily="34" charset="0"/>
        <a:buChar char="•"/>
        <a:defRPr sz="1800" kern="1200" spc="10" baseline="0">
          <a:solidFill>
            <a:schemeClr val="tx1"/>
          </a:solidFill>
          <a:latin typeface="+mn-lt"/>
          <a:ea typeface="+mn-ea"/>
          <a:cs typeface="+mn-cs"/>
        </a:defRPr>
      </a:lvl1pPr>
      <a:lvl2pPr marL="45720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600" kern="1200">
          <a:solidFill>
            <a:schemeClr val="tx1">
              <a:lumMod val="85000"/>
              <a:lumOff val="15000"/>
            </a:schemeClr>
          </a:solidFill>
          <a:latin typeface="+mn-lt"/>
          <a:ea typeface="+mn-ea"/>
          <a:cs typeface="+mn-cs"/>
        </a:defRPr>
      </a:lvl2pPr>
      <a:lvl3pPr marL="73152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3pPr>
      <a:lvl4pPr marL="100584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4pPr>
      <a:lvl5pPr marL="128016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5pPr>
      <a:lvl6pPr marL="16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6pPr>
      <a:lvl7pPr marL="19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7pPr>
      <a:lvl8pPr marL="22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8pPr>
      <a:lvl9pPr marL="25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AC8779A4-1FA5-49B2-8E02-31C65D8C2FCC}"/>
              </a:ext>
            </a:extLst>
          </p:cNvPr>
          <p:cNvSpPr>
            <a:spLocks noGrp="1"/>
          </p:cNvSpPr>
          <p:nvPr>
            <p:ph type="ctrTitle"/>
          </p:nvPr>
        </p:nvSpPr>
        <p:spPr/>
        <p:txBody>
          <a:bodyPr/>
          <a:lstStyle/>
          <a:p>
            <a:r>
              <a:rPr lang="zh-TW" altLang="en-US"/>
              <a:t>冒險故事</a:t>
            </a:r>
            <a:endParaRPr lang="zh-TW" altLang="en-US" dirty="0"/>
          </a:p>
        </p:txBody>
      </p:sp>
      <p:sp>
        <p:nvSpPr>
          <p:cNvPr id="3" name="副標題 2">
            <a:extLst>
              <a:ext uri="{FF2B5EF4-FFF2-40B4-BE49-F238E27FC236}">
                <a16:creationId xmlns:a16="http://schemas.microsoft.com/office/drawing/2014/main" id="{713EBF8B-0F0A-4D8F-856D-0BA7284746CB}"/>
              </a:ext>
            </a:extLst>
          </p:cNvPr>
          <p:cNvSpPr>
            <a:spLocks noGrp="1"/>
          </p:cNvSpPr>
          <p:nvPr>
            <p:ph type="subTitle" idx="1"/>
          </p:nvPr>
        </p:nvSpPr>
        <p:spPr/>
        <p:txBody>
          <a:bodyPr/>
          <a:lstStyle/>
          <a:p>
            <a:r>
              <a:rPr lang="en-US" altLang="zh-TW" dirty="0"/>
              <a:t>(</a:t>
            </a:r>
            <a:r>
              <a:rPr lang="en-US" altLang="zh-TW" dirty="0" err="1"/>
              <a:t>nizima</a:t>
            </a:r>
            <a:r>
              <a:rPr lang="en-US" altLang="zh-TW" dirty="0"/>
              <a:t> Live)</a:t>
            </a:r>
            <a:endParaRPr lang="zh-TW" altLang="en-US" dirty="0"/>
          </a:p>
        </p:txBody>
      </p:sp>
    </p:spTree>
    <p:extLst>
      <p:ext uri="{BB962C8B-B14F-4D97-AF65-F5344CB8AC3E}">
        <p14:creationId xmlns:p14="http://schemas.microsoft.com/office/powerpoint/2010/main" val="378729996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標題 3">
            <a:extLst>
              <a:ext uri="{FF2B5EF4-FFF2-40B4-BE49-F238E27FC236}">
                <a16:creationId xmlns:a16="http://schemas.microsoft.com/office/drawing/2014/main" id="{E035F08A-88D4-4B8A-88A2-1982D2685F90}"/>
              </a:ext>
            </a:extLst>
          </p:cNvPr>
          <p:cNvSpPr>
            <a:spLocks noGrp="1"/>
          </p:cNvSpPr>
          <p:nvPr>
            <p:ph type="title"/>
          </p:nvPr>
        </p:nvSpPr>
        <p:spPr/>
        <p:txBody>
          <a:bodyPr/>
          <a:lstStyle/>
          <a:p>
            <a:r>
              <a:rPr lang="en-US" altLang="zh-TW" dirty="0"/>
              <a:t>1.</a:t>
            </a:r>
            <a:r>
              <a:rPr lang="zh-TW" altLang="en-US" dirty="0"/>
              <a:t>目標</a:t>
            </a:r>
          </a:p>
        </p:txBody>
      </p:sp>
      <p:pic>
        <p:nvPicPr>
          <p:cNvPr id="7" name="內容版面配置區 6">
            <a:extLst>
              <a:ext uri="{FF2B5EF4-FFF2-40B4-BE49-F238E27FC236}">
                <a16:creationId xmlns:a16="http://schemas.microsoft.com/office/drawing/2014/main" id="{1ACBC98C-F415-4DC7-8516-469154199173}"/>
              </a:ext>
            </a:extLst>
          </p:cNvPr>
          <p:cNvPicPr>
            <a:picLocks noGrp="1" noChangeAspect="1"/>
          </p:cNvPicPr>
          <p:nvPr>
            <p:ph sz="half" idx="1"/>
          </p:nvPr>
        </p:nvPicPr>
        <p:blipFill>
          <a:blip r:embed="rId3">
            <a:extLst>
              <a:ext uri="{28A0092B-C50C-407E-A947-70E740481C1C}">
                <a14:useLocalDpi xmlns:a14="http://schemas.microsoft.com/office/drawing/2010/main" val="0"/>
              </a:ext>
            </a:extLst>
          </a:blip>
          <a:stretch>
            <a:fillRect/>
          </a:stretch>
        </p:blipFill>
        <p:spPr>
          <a:xfrm>
            <a:off x="1326356" y="1828800"/>
            <a:ext cx="4351338" cy="4351338"/>
          </a:xfrm>
        </p:spPr>
      </p:pic>
      <p:sp>
        <p:nvSpPr>
          <p:cNvPr id="6" name="內容版面配置區 5">
            <a:extLst>
              <a:ext uri="{FF2B5EF4-FFF2-40B4-BE49-F238E27FC236}">
                <a16:creationId xmlns:a16="http://schemas.microsoft.com/office/drawing/2014/main" id="{C1256C42-21ED-4D34-85A3-4EB63E297FC0}"/>
              </a:ext>
            </a:extLst>
          </p:cNvPr>
          <p:cNvSpPr>
            <a:spLocks noGrp="1"/>
          </p:cNvSpPr>
          <p:nvPr>
            <p:ph sz="half" idx="2"/>
          </p:nvPr>
        </p:nvSpPr>
        <p:spPr/>
        <p:txBody>
          <a:bodyPr/>
          <a:lstStyle/>
          <a:p>
            <a:endParaRPr lang="zh-TW" altLang="en-US"/>
          </a:p>
        </p:txBody>
      </p:sp>
    </p:spTree>
    <p:extLst>
      <p:ext uri="{BB962C8B-B14F-4D97-AF65-F5344CB8AC3E}">
        <p14:creationId xmlns:p14="http://schemas.microsoft.com/office/powerpoint/2010/main" val="132268197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標題 3">
            <a:extLst>
              <a:ext uri="{FF2B5EF4-FFF2-40B4-BE49-F238E27FC236}">
                <a16:creationId xmlns:a16="http://schemas.microsoft.com/office/drawing/2014/main" id="{E035F08A-88D4-4B8A-88A2-1982D2685F90}"/>
              </a:ext>
            </a:extLst>
          </p:cNvPr>
          <p:cNvSpPr>
            <a:spLocks noGrp="1"/>
          </p:cNvSpPr>
          <p:nvPr>
            <p:ph type="title"/>
          </p:nvPr>
        </p:nvSpPr>
        <p:spPr/>
        <p:txBody>
          <a:bodyPr/>
          <a:lstStyle/>
          <a:p>
            <a:r>
              <a:rPr lang="en-US" altLang="zh-TW" dirty="0"/>
              <a:t>2.</a:t>
            </a:r>
            <a:r>
              <a:rPr lang="zh-TW" altLang="en-US" dirty="0"/>
              <a:t>阻礙</a:t>
            </a:r>
          </a:p>
        </p:txBody>
      </p:sp>
      <p:pic>
        <p:nvPicPr>
          <p:cNvPr id="3" name="內容版面配置區 2">
            <a:extLst>
              <a:ext uri="{FF2B5EF4-FFF2-40B4-BE49-F238E27FC236}">
                <a16:creationId xmlns:a16="http://schemas.microsoft.com/office/drawing/2014/main" id="{66446333-6815-4E0C-A5EC-7004FB4704AF}"/>
              </a:ext>
            </a:extLst>
          </p:cNvPr>
          <p:cNvPicPr>
            <a:picLocks noGrp="1" noChangeAspect="1"/>
          </p:cNvPicPr>
          <p:nvPr>
            <p:ph sz="half" idx="1"/>
          </p:nvPr>
        </p:nvPicPr>
        <p:blipFill>
          <a:blip r:embed="rId3">
            <a:extLst>
              <a:ext uri="{28A0092B-C50C-407E-A947-70E740481C1C}">
                <a14:useLocalDpi xmlns:a14="http://schemas.microsoft.com/office/drawing/2010/main" val="0"/>
              </a:ext>
            </a:extLst>
          </a:blip>
          <a:stretch>
            <a:fillRect/>
          </a:stretch>
        </p:blipFill>
        <p:spPr>
          <a:xfrm>
            <a:off x="1326356" y="1828800"/>
            <a:ext cx="4351338" cy="4351338"/>
          </a:xfrm>
        </p:spPr>
      </p:pic>
      <p:sp>
        <p:nvSpPr>
          <p:cNvPr id="6" name="內容版面配置區 5">
            <a:extLst>
              <a:ext uri="{FF2B5EF4-FFF2-40B4-BE49-F238E27FC236}">
                <a16:creationId xmlns:a16="http://schemas.microsoft.com/office/drawing/2014/main" id="{C1256C42-21ED-4D34-85A3-4EB63E297FC0}"/>
              </a:ext>
            </a:extLst>
          </p:cNvPr>
          <p:cNvSpPr>
            <a:spLocks noGrp="1"/>
          </p:cNvSpPr>
          <p:nvPr>
            <p:ph sz="half" idx="2"/>
          </p:nvPr>
        </p:nvSpPr>
        <p:spPr/>
        <p:txBody>
          <a:bodyPr/>
          <a:lstStyle/>
          <a:p>
            <a:endParaRPr lang="zh-TW" altLang="en-US"/>
          </a:p>
        </p:txBody>
      </p:sp>
    </p:spTree>
    <p:extLst>
      <p:ext uri="{BB962C8B-B14F-4D97-AF65-F5344CB8AC3E}">
        <p14:creationId xmlns:p14="http://schemas.microsoft.com/office/powerpoint/2010/main" val="46187405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298FBC92-9A19-49B9-B312-845E92897BE8}"/>
              </a:ext>
            </a:extLst>
          </p:cNvPr>
          <p:cNvSpPr>
            <a:spLocks noGrp="1"/>
          </p:cNvSpPr>
          <p:nvPr>
            <p:ph type="title"/>
          </p:nvPr>
        </p:nvSpPr>
        <p:spPr/>
        <p:txBody>
          <a:bodyPr/>
          <a:lstStyle/>
          <a:p>
            <a:r>
              <a:rPr lang="en-US" altLang="zh-TW" dirty="0"/>
              <a:t>3.</a:t>
            </a:r>
            <a:r>
              <a:rPr lang="zh-TW" altLang="en-US" dirty="0"/>
              <a:t>努力</a:t>
            </a:r>
          </a:p>
        </p:txBody>
      </p:sp>
      <p:pic>
        <p:nvPicPr>
          <p:cNvPr id="6" name="內容版面配置區 5">
            <a:extLst>
              <a:ext uri="{FF2B5EF4-FFF2-40B4-BE49-F238E27FC236}">
                <a16:creationId xmlns:a16="http://schemas.microsoft.com/office/drawing/2014/main" id="{4E9F92B2-8B2E-41C8-BE9C-AB62797F2ABE}"/>
              </a:ext>
            </a:extLst>
          </p:cNvPr>
          <p:cNvPicPr>
            <a:picLocks noGrp="1" noChangeAspect="1"/>
          </p:cNvPicPr>
          <p:nvPr>
            <p:ph sz="half" idx="1"/>
          </p:nvPr>
        </p:nvPicPr>
        <p:blipFill>
          <a:blip r:embed="rId3">
            <a:extLst>
              <a:ext uri="{28A0092B-C50C-407E-A947-70E740481C1C}">
                <a14:useLocalDpi xmlns:a14="http://schemas.microsoft.com/office/drawing/2010/main" val="0"/>
              </a:ext>
            </a:extLst>
          </a:blip>
          <a:stretch>
            <a:fillRect/>
          </a:stretch>
        </p:blipFill>
        <p:spPr>
          <a:xfrm>
            <a:off x="1326356" y="1828800"/>
            <a:ext cx="4351338" cy="4351338"/>
          </a:xfrm>
        </p:spPr>
      </p:pic>
      <p:sp>
        <p:nvSpPr>
          <p:cNvPr id="4" name="內容版面配置區 3">
            <a:extLst>
              <a:ext uri="{FF2B5EF4-FFF2-40B4-BE49-F238E27FC236}">
                <a16:creationId xmlns:a16="http://schemas.microsoft.com/office/drawing/2014/main" id="{63BAB54A-A3D1-499C-8318-DC9720D2D7BB}"/>
              </a:ext>
            </a:extLst>
          </p:cNvPr>
          <p:cNvSpPr>
            <a:spLocks noGrp="1"/>
          </p:cNvSpPr>
          <p:nvPr>
            <p:ph sz="half" idx="2"/>
          </p:nvPr>
        </p:nvSpPr>
        <p:spPr/>
        <p:txBody>
          <a:bodyPr/>
          <a:lstStyle/>
          <a:p>
            <a:endParaRPr lang="zh-TW" altLang="en-US"/>
          </a:p>
        </p:txBody>
      </p:sp>
    </p:spTree>
    <p:extLst>
      <p:ext uri="{BB962C8B-B14F-4D97-AF65-F5344CB8AC3E}">
        <p14:creationId xmlns:p14="http://schemas.microsoft.com/office/powerpoint/2010/main" val="158785655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DDD335E7-5633-4771-A8CF-1F79AB559D3E}"/>
              </a:ext>
            </a:extLst>
          </p:cNvPr>
          <p:cNvSpPr>
            <a:spLocks noGrp="1"/>
          </p:cNvSpPr>
          <p:nvPr>
            <p:ph type="title"/>
          </p:nvPr>
        </p:nvSpPr>
        <p:spPr/>
        <p:txBody>
          <a:bodyPr/>
          <a:lstStyle/>
          <a:p>
            <a:r>
              <a:rPr lang="en-US" altLang="zh-TW" dirty="0"/>
              <a:t>4.</a:t>
            </a:r>
            <a:r>
              <a:rPr lang="zh-TW" altLang="en-US" dirty="0"/>
              <a:t>結果</a:t>
            </a:r>
          </a:p>
        </p:txBody>
      </p:sp>
      <p:pic>
        <p:nvPicPr>
          <p:cNvPr id="8" name="內容版面配置區 7">
            <a:extLst>
              <a:ext uri="{FF2B5EF4-FFF2-40B4-BE49-F238E27FC236}">
                <a16:creationId xmlns:a16="http://schemas.microsoft.com/office/drawing/2014/main" id="{D7A7071B-2B76-4783-94FF-1A0E668A7EC9}"/>
              </a:ext>
            </a:extLst>
          </p:cNvPr>
          <p:cNvPicPr>
            <a:picLocks noGrp="1" noChangeAspect="1"/>
          </p:cNvPicPr>
          <p:nvPr>
            <p:ph sz="half" idx="1"/>
          </p:nvPr>
        </p:nvPicPr>
        <p:blipFill>
          <a:blip r:embed="rId3">
            <a:extLst>
              <a:ext uri="{28A0092B-C50C-407E-A947-70E740481C1C}">
                <a14:useLocalDpi xmlns:a14="http://schemas.microsoft.com/office/drawing/2010/main" val="0"/>
              </a:ext>
            </a:extLst>
          </a:blip>
          <a:stretch>
            <a:fillRect/>
          </a:stretch>
        </p:blipFill>
        <p:spPr>
          <a:xfrm>
            <a:off x="1326356" y="1828800"/>
            <a:ext cx="4351338" cy="4351338"/>
          </a:xfrm>
        </p:spPr>
      </p:pic>
      <p:sp>
        <p:nvSpPr>
          <p:cNvPr id="4" name="內容版面配置區 3">
            <a:extLst>
              <a:ext uri="{FF2B5EF4-FFF2-40B4-BE49-F238E27FC236}">
                <a16:creationId xmlns:a16="http://schemas.microsoft.com/office/drawing/2014/main" id="{2FAB5BD0-8C31-4183-AA4A-30DF45D02E60}"/>
              </a:ext>
            </a:extLst>
          </p:cNvPr>
          <p:cNvSpPr>
            <a:spLocks noGrp="1"/>
          </p:cNvSpPr>
          <p:nvPr>
            <p:ph sz="half" idx="2"/>
          </p:nvPr>
        </p:nvSpPr>
        <p:spPr/>
        <p:txBody>
          <a:bodyPr/>
          <a:lstStyle/>
          <a:p>
            <a:endParaRPr lang="zh-TW" altLang="en-US"/>
          </a:p>
        </p:txBody>
      </p:sp>
    </p:spTree>
    <p:extLst>
      <p:ext uri="{BB962C8B-B14F-4D97-AF65-F5344CB8AC3E}">
        <p14:creationId xmlns:p14="http://schemas.microsoft.com/office/powerpoint/2010/main" val="142625275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DF2D481B-274C-4ED4-8CC7-372EFB7410A5}"/>
              </a:ext>
            </a:extLst>
          </p:cNvPr>
          <p:cNvSpPr>
            <a:spLocks noGrp="1"/>
          </p:cNvSpPr>
          <p:nvPr>
            <p:ph type="title"/>
          </p:nvPr>
        </p:nvSpPr>
        <p:spPr/>
        <p:txBody>
          <a:bodyPr/>
          <a:lstStyle/>
          <a:p>
            <a:r>
              <a:rPr lang="en-US" altLang="zh-TW" dirty="0"/>
              <a:t>5.</a:t>
            </a:r>
            <a:r>
              <a:rPr lang="zh-TW" altLang="en-US" dirty="0"/>
              <a:t>意外</a:t>
            </a:r>
          </a:p>
        </p:txBody>
      </p:sp>
      <p:pic>
        <p:nvPicPr>
          <p:cNvPr id="6" name="內容版面配置區 5">
            <a:extLst>
              <a:ext uri="{FF2B5EF4-FFF2-40B4-BE49-F238E27FC236}">
                <a16:creationId xmlns:a16="http://schemas.microsoft.com/office/drawing/2014/main" id="{AABD616A-26EB-40BA-8A96-068CFBEAC64D}"/>
              </a:ext>
            </a:extLst>
          </p:cNvPr>
          <p:cNvPicPr>
            <a:picLocks noGrp="1" noChangeAspect="1"/>
          </p:cNvPicPr>
          <p:nvPr>
            <p:ph sz="half" idx="1"/>
          </p:nvPr>
        </p:nvPicPr>
        <p:blipFill>
          <a:blip r:embed="rId3">
            <a:extLst>
              <a:ext uri="{28A0092B-C50C-407E-A947-70E740481C1C}">
                <a14:useLocalDpi xmlns:a14="http://schemas.microsoft.com/office/drawing/2010/main" val="0"/>
              </a:ext>
            </a:extLst>
          </a:blip>
          <a:stretch>
            <a:fillRect/>
          </a:stretch>
        </p:blipFill>
        <p:spPr>
          <a:xfrm>
            <a:off x="1326356" y="1828800"/>
            <a:ext cx="4351338" cy="4351338"/>
          </a:xfrm>
        </p:spPr>
      </p:pic>
      <p:sp>
        <p:nvSpPr>
          <p:cNvPr id="4" name="內容版面配置區 3">
            <a:extLst>
              <a:ext uri="{FF2B5EF4-FFF2-40B4-BE49-F238E27FC236}">
                <a16:creationId xmlns:a16="http://schemas.microsoft.com/office/drawing/2014/main" id="{8CDBE4B2-BDC8-413F-ABB1-91C0441333FD}"/>
              </a:ext>
            </a:extLst>
          </p:cNvPr>
          <p:cNvSpPr>
            <a:spLocks noGrp="1"/>
          </p:cNvSpPr>
          <p:nvPr>
            <p:ph sz="half" idx="2"/>
          </p:nvPr>
        </p:nvSpPr>
        <p:spPr/>
        <p:txBody>
          <a:bodyPr/>
          <a:lstStyle/>
          <a:p>
            <a:endParaRPr lang="zh-TW" altLang="en-US"/>
          </a:p>
        </p:txBody>
      </p:sp>
    </p:spTree>
    <p:extLst>
      <p:ext uri="{BB962C8B-B14F-4D97-AF65-F5344CB8AC3E}">
        <p14:creationId xmlns:p14="http://schemas.microsoft.com/office/powerpoint/2010/main" val="154773883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529B54EF-5F9D-4658-86A6-3E527AC88960}"/>
              </a:ext>
            </a:extLst>
          </p:cNvPr>
          <p:cNvSpPr>
            <a:spLocks noGrp="1"/>
          </p:cNvSpPr>
          <p:nvPr>
            <p:ph type="title"/>
          </p:nvPr>
        </p:nvSpPr>
        <p:spPr/>
        <p:txBody>
          <a:bodyPr/>
          <a:lstStyle/>
          <a:p>
            <a:r>
              <a:rPr lang="en-US" altLang="zh-TW" dirty="0"/>
              <a:t>6.</a:t>
            </a:r>
            <a:r>
              <a:rPr lang="zh-TW" altLang="en-US" dirty="0"/>
              <a:t>轉彎</a:t>
            </a:r>
          </a:p>
        </p:txBody>
      </p:sp>
      <p:pic>
        <p:nvPicPr>
          <p:cNvPr id="7" name="內容版面配置區 6">
            <a:extLst>
              <a:ext uri="{FF2B5EF4-FFF2-40B4-BE49-F238E27FC236}">
                <a16:creationId xmlns:a16="http://schemas.microsoft.com/office/drawing/2014/main" id="{99519635-DDF5-46B3-8868-44F49924F787}"/>
              </a:ext>
            </a:extLst>
          </p:cNvPr>
          <p:cNvPicPr>
            <a:picLocks noGrp="1" noChangeAspect="1"/>
          </p:cNvPicPr>
          <p:nvPr>
            <p:ph sz="half" idx="1"/>
          </p:nvPr>
        </p:nvPicPr>
        <p:blipFill>
          <a:blip r:embed="rId3">
            <a:extLst>
              <a:ext uri="{28A0092B-C50C-407E-A947-70E740481C1C}">
                <a14:useLocalDpi xmlns:a14="http://schemas.microsoft.com/office/drawing/2010/main" val="0"/>
              </a:ext>
            </a:extLst>
          </a:blip>
          <a:stretch>
            <a:fillRect/>
          </a:stretch>
        </p:blipFill>
        <p:spPr>
          <a:xfrm>
            <a:off x="1326356" y="1828800"/>
            <a:ext cx="4351338" cy="4351338"/>
          </a:xfrm>
        </p:spPr>
      </p:pic>
      <p:sp>
        <p:nvSpPr>
          <p:cNvPr id="4" name="內容版面配置區 3">
            <a:extLst>
              <a:ext uri="{FF2B5EF4-FFF2-40B4-BE49-F238E27FC236}">
                <a16:creationId xmlns:a16="http://schemas.microsoft.com/office/drawing/2014/main" id="{6382924A-84CF-463C-844A-CE671F735F12}"/>
              </a:ext>
            </a:extLst>
          </p:cNvPr>
          <p:cNvSpPr>
            <a:spLocks noGrp="1"/>
          </p:cNvSpPr>
          <p:nvPr>
            <p:ph sz="half" idx="2"/>
          </p:nvPr>
        </p:nvSpPr>
        <p:spPr/>
        <p:txBody>
          <a:bodyPr/>
          <a:lstStyle/>
          <a:p>
            <a:endParaRPr lang="zh-TW" altLang="en-US"/>
          </a:p>
        </p:txBody>
      </p:sp>
    </p:spTree>
    <p:extLst>
      <p:ext uri="{BB962C8B-B14F-4D97-AF65-F5344CB8AC3E}">
        <p14:creationId xmlns:p14="http://schemas.microsoft.com/office/powerpoint/2010/main" val="239690113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FA05AD1F-117C-4941-847B-7894DCF9A2CE}"/>
              </a:ext>
            </a:extLst>
          </p:cNvPr>
          <p:cNvSpPr>
            <a:spLocks noGrp="1"/>
          </p:cNvSpPr>
          <p:nvPr>
            <p:ph type="title"/>
          </p:nvPr>
        </p:nvSpPr>
        <p:spPr/>
        <p:txBody>
          <a:bodyPr/>
          <a:lstStyle/>
          <a:p>
            <a:r>
              <a:rPr lang="en-US" altLang="zh-TW" dirty="0"/>
              <a:t>7.</a:t>
            </a:r>
            <a:r>
              <a:rPr lang="zh-TW" altLang="en-US" dirty="0"/>
              <a:t>結局</a:t>
            </a:r>
          </a:p>
        </p:txBody>
      </p:sp>
      <p:pic>
        <p:nvPicPr>
          <p:cNvPr id="6" name="內容版面配置區 5">
            <a:extLst>
              <a:ext uri="{FF2B5EF4-FFF2-40B4-BE49-F238E27FC236}">
                <a16:creationId xmlns:a16="http://schemas.microsoft.com/office/drawing/2014/main" id="{EFE9E722-BE4E-4A75-8681-70297965AA63}"/>
              </a:ext>
            </a:extLst>
          </p:cNvPr>
          <p:cNvPicPr>
            <a:picLocks noGrp="1" noChangeAspect="1"/>
          </p:cNvPicPr>
          <p:nvPr>
            <p:ph sz="half" idx="1"/>
          </p:nvPr>
        </p:nvPicPr>
        <p:blipFill>
          <a:blip r:embed="rId3">
            <a:extLst>
              <a:ext uri="{28A0092B-C50C-407E-A947-70E740481C1C}">
                <a14:useLocalDpi xmlns:a14="http://schemas.microsoft.com/office/drawing/2010/main" val="0"/>
              </a:ext>
            </a:extLst>
          </a:blip>
          <a:stretch>
            <a:fillRect/>
          </a:stretch>
        </p:blipFill>
        <p:spPr>
          <a:xfrm>
            <a:off x="1326356" y="1828800"/>
            <a:ext cx="4351338" cy="4351338"/>
          </a:xfrm>
        </p:spPr>
      </p:pic>
      <p:sp>
        <p:nvSpPr>
          <p:cNvPr id="4" name="內容版面配置區 3">
            <a:extLst>
              <a:ext uri="{FF2B5EF4-FFF2-40B4-BE49-F238E27FC236}">
                <a16:creationId xmlns:a16="http://schemas.microsoft.com/office/drawing/2014/main" id="{68CF94E6-A937-4A29-8472-A429C74F8177}"/>
              </a:ext>
            </a:extLst>
          </p:cNvPr>
          <p:cNvSpPr>
            <a:spLocks noGrp="1"/>
          </p:cNvSpPr>
          <p:nvPr>
            <p:ph sz="half" idx="2"/>
          </p:nvPr>
        </p:nvSpPr>
        <p:spPr/>
        <p:txBody>
          <a:bodyPr/>
          <a:lstStyle/>
          <a:p>
            <a:endParaRPr lang="zh-TW" altLang="en-US"/>
          </a:p>
        </p:txBody>
      </p:sp>
    </p:spTree>
    <p:extLst>
      <p:ext uri="{BB962C8B-B14F-4D97-AF65-F5344CB8AC3E}">
        <p14:creationId xmlns:p14="http://schemas.microsoft.com/office/powerpoint/2010/main" val="961534657"/>
      </p:ext>
    </p:extLst>
  </p:cSld>
  <p:clrMapOvr>
    <a:masterClrMapping/>
  </p:clrMapOvr>
</p:sld>
</file>

<file path=ppt/theme/theme1.xml><?xml version="1.0" encoding="utf-8"?>
<a:theme xmlns:a="http://schemas.openxmlformats.org/drawingml/2006/main" name="視圖">
  <a:themeElements>
    <a:clrScheme name="視圖">
      <a:dk1>
        <a:srgbClr val="000000"/>
      </a:dk1>
      <a:lt1>
        <a:srgbClr val="FFFFFF"/>
      </a:lt1>
      <a:dk2>
        <a:srgbClr val="46464A"/>
      </a:dk2>
      <a:lt2>
        <a:srgbClr val="D6D3CC"/>
      </a:lt2>
      <a:accent1>
        <a:srgbClr val="6F6F74"/>
      </a:accent1>
      <a:accent2>
        <a:srgbClr val="92A9B9"/>
      </a:accent2>
      <a:accent3>
        <a:srgbClr val="A7B789"/>
      </a:accent3>
      <a:accent4>
        <a:srgbClr val="B9A489"/>
      </a:accent4>
      <a:accent5>
        <a:srgbClr val="8D6374"/>
      </a:accent5>
      <a:accent6>
        <a:srgbClr val="9B7362"/>
      </a:accent6>
      <a:hlink>
        <a:srgbClr val="67AABF"/>
      </a:hlink>
      <a:folHlink>
        <a:srgbClr val="ABAFA5"/>
      </a:folHlink>
    </a:clrScheme>
    <a:fontScheme name="自訂 1">
      <a:majorFont>
        <a:latin typeface="Times New Roman"/>
        <a:ea typeface="標楷體"/>
        <a:cs typeface=""/>
      </a:majorFont>
      <a:minorFont>
        <a:latin typeface="Times New Roman"/>
        <a:ea typeface="標楷體"/>
        <a:cs typeface=""/>
      </a:minorFont>
    </a:fontScheme>
    <a:fmtScheme name="視圖">
      <a:fillStyleLst>
        <a:solidFill>
          <a:schemeClr val="phClr"/>
        </a:solidFill>
        <a:solidFill>
          <a:schemeClr val="phClr">
            <a:tint val="60000"/>
            <a:satMod val="120000"/>
          </a:schemeClr>
        </a:solidFill>
        <a:solidFill>
          <a:schemeClr val="phClr">
            <a:shade val="75000"/>
            <a:satMod val="160000"/>
          </a:schemeClr>
        </a:solidFill>
      </a:fillStyleLst>
      <a:lnStyleLst>
        <a:ln w="9525" cap="flat" cmpd="sng" algn="ctr">
          <a:solidFill>
            <a:schemeClr val="phClr"/>
          </a:solidFill>
          <a:prstDash val="solid"/>
        </a:ln>
        <a:ln w="13970" cap="flat" cmpd="sng" algn="ctr">
          <a:solidFill>
            <a:schemeClr val="phClr"/>
          </a:solidFill>
          <a:prstDash val="solid"/>
        </a:ln>
        <a:ln w="17145" cap="flat" cmpd="sng" algn="ctr">
          <a:solidFill>
            <a:schemeClr val="phClr">
              <a:shade val="95000"/>
              <a:alpha val="95000"/>
              <a:satMod val="150000"/>
            </a:schemeClr>
          </a:solidFill>
          <a:prstDash val="solid"/>
        </a:ln>
      </a:lnStyleLst>
      <a:effectStyleLst>
        <a:effectStyle>
          <a:effectLst/>
        </a:effectStyle>
        <a:effectStyle>
          <a:effectLst>
            <a:outerShdw blurRad="50800" dist="15240" dir="5400000" algn="tl" rotWithShape="0">
              <a:srgbClr val="000000">
                <a:alpha val="75000"/>
              </a:srgbClr>
            </a:outerShdw>
          </a:effectLst>
          <a:scene3d>
            <a:camera prst="orthographicFront">
              <a:rot lat="0" lon="0" rev="0"/>
            </a:camera>
            <a:lightRig rig="brightRoom" dir="tl"/>
          </a:scene3d>
          <a:sp3d contourW="9525" prstMaterial="flat">
            <a:bevelT w="0" h="0" prst="coolSlant"/>
            <a:contourClr>
              <a:schemeClr val="phClr">
                <a:shade val="35000"/>
                <a:satMod val="130000"/>
              </a:schemeClr>
            </a:contourClr>
          </a:sp3d>
        </a:effectStyle>
        <a:effectStyle>
          <a:effectLst>
            <a:outerShdw blurRad="76200" dist="25400" dir="5400000" algn="tl" rotWithShape="0">
              <a:srgbClr val="000000">
                <a:alpha val="55000"/>
              </a:srgbClr>
            </a:outerShdw>
          </a:effectLst>
          <a:scene3d>
            <a:camera prst="orthographicFront">
              <a:rot lat="0" lon="0" rev="0"/>
            </a:camera>
            <a:lightRig rig="brightRoom" dir="tl"/>
          </a:scene3d>
          <a:sp3d contourW="19050" prstMaterial="flat">
            <a:bevelT w="0" h="0" prst="coolSlant"/>
            <a:contourClr>
              <a:schemeClr val="phClr">
                <a:shade val="25000"/>
                <a:satMod val="140000"/>
              </a:schemeClr>
            </a:contourClr>
          </a:sp3d>
        </a:effectStyle>
      </a:effectStyleLst>
      <a:bgFillStyleLst>
        <a:solidFill>
          <a:schemeClr val="phClr"/>
        </a:solidFill>
        <a:solidFill>
          <a:schemeClr val="phClr">
            <a:tint val="95000"/>
            <a:satMod val="170000"/>
          </a:schemeClr>
        </a:solidFill>
        <a:gradFill rotWithShape="1">
          <a:gsLst>
            <a:gs pos="0">
              <a:schemeClr val="phClr">
                <a:tint val="94000"/>
                <a:shade val="98000"/>
                <a:satMod val="130000"/>
                <a:lumMod val="102000"/>
              </a:schemeClr>
            </a:gs>
            <a:gs pos="100000">
              <a:schemeClr val="phClr">
                <a:tint val="98000"/>
                <a:shade val="78000"/>
                <a:satMod val="140000"/>
              </a:schemeClr>
            </a:gs>
          </a:gsLst>
          <a:path path="circle">
            <a:fillToRect l="100000" t="100000" r="100000" b="100000"/>
          </a:path>
        </a:gradFill>
      </a:bgFillStyleLst>
    </a:fmtScheme>
  </a:themeElements>
  <a:objectDefaults/>
  <a:extraClrSchemeLst/>
  <a:extLst>
    <a:ext uri="{05A4C25C-085E-4340-85A3-A5531E510DB2}">
      <thm15:themeFamily xmlns:thm15="http://schemas.microsoft.com/office/thememl/2012/main" name="View" id="{BA0EB5A6-F2D4-4F82-977B-64ADEE4A2A69}" vid="{3969A8A2-35DB-4E3B-8885-16FD20568674}"/>
    </a:ext>
  </a:extLst>
</a:theme>
</file>

<file path=ppt/theme/theme2.xml><?xml version="1.0" encoding="utf-8"?>
<a:theme xmlns:a="http://schemas.openxmlformats.org/drawingml/2006/main" name="Office 佈景主題">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TM03457515[[fn=視圖]]</Template>
  <TotalTime>167</TotalTime>
  <Words>962</Words>
  <Application>Microsoft Office PowerPoint</Application>
  <PresentationFormat>寬螢幕</PresentationFormat>
  <Paragraphs>39</Paragraphs>
  <Slides>8</Slides>
  <Notes>8</Notes>
  <HiddenSlides>0</HiddenSlides>
  <MMClips>0</MMClips>
  <ScaleCrop>false</ScaleCrop>
  <HeadingPairs>
    <vt:vector size="6" baseType="variant">
      <vt:variant>
        <vt:lpstr>使用字型</vt:lpstr>
      </vt:variant>
      <vt:variant>
        <vt:i4>6</vt:i4>
      </vt:variant>
      <vt:variant>
        <vt:lpstr>佈景主題</vt:lpstr>
      </vt:variant>
      <vt:variant>
        <vt:i4>1</vt:i4>
      </vt:variant>
      <vt:variant>
        <vt:lpstr>投影片標題</vt:lpstr>
      </vt:variant>
      <vt:variant>
        <vt:i4>8</vt:i4>
      </vt:variant>
    </vt:vector>
  </HeadingPairs>
  <TitlesOfParts>
    <vt:vector size="15" baseType="lpstr">
      <vt:lpstr>新細明體</vt:lpstr>
      <vt:lpstr>標楷體</vt:lpstr>
      <vt:lpstr>Arial</vt:lpstr>
      <vt:lpstr>Calibri</vt:lpstr>
      <vt:lpstr>Times New Roman</vt:lpstr>
      <vt:lpstr>Wingdings 2</vt:lpstr>
      <vt:lpstr>視圖</vt:lpstr>
      <vt:lpstr>冒險故事</vt:lpstr>
      <vt:lpstr>1.目標</vt:lpstr>
      <vt:lpstr>2.阻礙</vt:lpstr>
      <vt:lpstr>3.努力</vt:lpstr>
      <vt:lpstr>4.結果</vt:lpstr>
      <vt:lpstr>5.意外</vt:lpstr>
      <vt:lpstr>6.轉彎</vt:lpstr>
      <vt:lpstr>7.結局</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簡報</dc:title>
  <dc:creator>游晉維</dc:creator>
  <cp:lastModifiedBy>游晉維</cp:lastModifiedBy>
  <cp:revision>18</cp:revision>
  <dcterms:created xsi:type="dcterms:W3CDTF">2024-10-22T14:08:32Z</dcterms:created>
  <dcterms:modified xsi:type="dcterms:W3CDTF">2024-11-07T16:27:38Z</dcterms:modified>
</cp:coreProperties>
</file>

<file path=docProps/thumbnail.jpeg>
</file>